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  <p:sldMasterId id="2147483713" r:id="rId5"/>
  </p:sldMasterIdLst>
  <p:notesMasterIdLst>
    <p:notesMasterId r:id="rId20"/>
  </p:notesMasterIdLst>
  <p:sldIdLst>
    <p:sldId id="260" r:id="rId6"/>
    <p:sldId id="256" r:id="rId7"/>
    <p:sldId id="257" r:id="rId8"/>
    <p:sldId id="258" r:id="rId9"/>
    <p:sldId id="261" r:id="rId10"/>
    <p:sldId id="262" r:id="rId11"/>
    <p:sldId id="263" r:id="rId12"/>
    <p:sldId id="264" r:id="rId13"/>
    <p:sldId id="266" r:id="rId14"/>
    <p:sldId id="265" r:id="rId15"/>
    <p:sldId id="268" r:id="rId16"/>
    <p:sldId id="267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3D36A-E222-4EC0-AEED-C49A63525332}" v="19" dt="2021-11-07T13:41:50.965"/>
    <p1510:client id="{052C378F-6348-404E-912D-92B41F8E3AE3}" v="22" dt="2021-11-07T14:14:58.241"/>
    <p1510:client id="{0E964D4A-A433-436B-993B-F9E8F600CC36}" v="2" dt="2021-11-07T14:43:14.539"/>
    <p1510:client id="{1779DAE6-BF11-459F-88D7-E51BC65684F5}" v="77" dt="2021-11-07T13:17:31.860"/>
    <p1510:client id="{2D2DF1D3-14B7-4895-B4BE-707D9E35B91E}" v="77" dt="2021-11-07T15:41:41.482"/>
    <p1510:client id="{2F3AE22E-D03C-4CAA-9FA2-79B7E05F13C5}" v="1" dt="2021-11-07T14:14:45.995"/>
    <p1510:client id="{330AA8B9-6882-47A6-9536-8BACB6FD816E}" v="62" dt="2021-11-07T14:33:10.920"/>
    <p1510:client id="{44407180-DC48-44D9-BC39-50DBEAA2FFAD}" v="42" dt="2021-11-07T15:43:33.765"/>
    <p1510:client id="{5F72E04C-22EB-4ED9-93AB-56DC207F47E4}" v="3" dt="2021-11-07T15:40:38.621"/>
    <p1510:client id="{6A13E5BF-6510-4A4D-950A-E6EDF23B53C0}" v="314" dt="2021-11-06T17:46:29.601"/>
    <p1510:client id="{6ECFD9AA-A71D-4D46-A498-54C979A59A7E}" v="54" dt="2021-11-07T13:48:18.652"/>
    <p1510:client id="{71A265AC-12A0-4BE0-9D63-A306A551F1D5}" v="14" dt="2021-11-07T03:29:09.630"/>
    <p1510:client id="{76119BC9-08D5-4C18-9F9E-F70F40F462DA}" v="1" dt="2021-11-06T22:52:10.824"/>
    <p1510:client id="{822D0504-91CA-472B-A041-7D95AFC1AF4A}" v="420" dt="2021-11-07T15:01:16.401"/>
    <p1510:client id="{85A180B2-3889-4E16-A745-0189555022CF}" v="10" dt="2021-11-07T15:50:54.569"/>
    <p1510:client id="{8D88D79E-401C-49DF-B4EF-897D7E0956C6}" v="189" dt="2021-11-07T14:09:16.036"/>
    <p1510:client id="{B98644BA-DDAC-420C-9CB5-8AD7AFB5867D}" v="4" dt="2021-11-06T22:27:47.342"/>
    <p1510:client id="{C3770F02-2888-4F3C-BD24-28197246A2CE}" v="107" dt="2021-11-07T15:38:12.019"/>
    <p1510:client id="{F6EA1B5A-AC23-4046-B74C-F7E9A43BA6AC}" v="12" dt="2021-11-07T16:00:33.555"/>
    <p1510:client id="{FDB7D905-F3D1-4DD0-BDA6-CC8B7081199C}" v="59" dt="2021-11-07T15:27:08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n Steinbock" userId="S::karen.m.steinbock_gmail.com#ext#@nh4h.onmicrosoft.com::11e4f2ca-58df-4774-b80f-1e6f27259686" providerId="AD" clId="Web-{330AA8B9-6882-47A6-9536-8BACB6FD816E}"/>
    <pc:docChg chg="modSld">
      <pc:chgData name="Karen Steinbock" userId="S::karen.m.steinbock_gmail.com#ext#@nh4h.onmicrosoft.com::11e4f2ca-58df-4774-b80f-1e6f27259686" providerId="AD" clId="Web-{330AA8B9-6882-47A6-9536-8BACB6FD816E}" dt="2021-11-07T14:33:10.920" v="61" actId="20577"/>
      <pc:docMkLst>
        <pc:docMk/>
      </pc:docMkLst>
      <pc:sldChg chg="modSp">
        <pc:chgData name="Karen Steinbock" userId="S::karen.m.steinbock_gmail.com#ext#@nh4h.onmicrosoft.com::11e4f2ca-58df-4774-b80f-1e6f27259686" providerId="AD" clId="Web-{330AA8B9-6882-47A6-9536-8BACB6FD816E}" dt="2021-11-07T14:33:10.920" v="61" actId="20577"/>
        <pc:sldMkLst>
          <pc:docMk/>
          <pc:sldMk cId="562333447" sldId="271"/>
        </pc:sldMkLst>
        <pc:spChg chg="mod">
          <ac:chgData name="Karen Steinbock" userId="S::karen.m.steinbock_gmail.com#ext#@nh4h.onmicrosoft.com::11e4f2ca-58df-4774-b80f-1e6f27259686" providerId="AD" clId="Web-{330AA8B9-6882-47A6-9536-8BACB6FD816E}" dt="2021-11-07T14:33:10.920" v="61" actId="20577"/>
          <ac:spMkLst>
            <pc:docMk/>
            <pc:sldMk cId="562333447" sldId="271"/>
            <ac:spMk id="3" creationId="{1465B734-82A5-4A96-A109-0D69893C6F9C}"/>
          </ac:spMkLst>
        </pc:spChg>
      </pc:sldChg>
    </pc:docChg>
  </pc:docChgLst>
  <pc:docChgLst>
    <pc:chgData name="Lucien, Darreis V." userId="S::luciend_scc.losrios.edu#ext#@nh4h.onmicrosoft.com::994d2285-46af-4eff-9e7b-b0cc901424ab" providerId="AD" clId="Web-{0E964D4A-A433-436B-993B-F9E8F600CC36}"/>
    <pc:docChg chg="modSld">
      <pc:chgData name="Lucien, Darreis V." userId="S::luciend_scc.losrios.edu#ext#@nh4h.onmicrosoft.com::994d2285-46af-4eff-9e7b-b0cc901424ab" providerId="AD" clId="Web-{0E964D4A-A433-436B-993B-F9E8F600CC36}" dt="2021-11-07T14:43:14.539" v="1" actId="20577"/>
      <pc:docMkLst>
        <pc:docMk/>
      </pc:docMkLst>
      <pc:sldChg chg="modSp">
        <pc:chgData name="Lucien, Darreis V." userId="S::luciend_scc.losrios.edu#ext#@nh4h.onmicrosoft.com::994d2285-46af-4eff-9e7b-b0cc901424ab" providerId="AD" clId="Web-{0E964D4A-A433-436B-993B-F9E8F600CC36}" dt="2021-11-07T14:43:14.539" v="1" actId="20577"/>
        <pc:sldMkLst>
          <pc:docMk/>
          <pc:sldMk cId="562333447" sldId="271"/>
        </pc:sldMkLst>
        <pc:spChg chg="mod">
          <ac:chgData name="Lucien, Darreis V." userId="S::luciend_scc.losrios.edu#ext#@nh4h.onmicrosoft.com::994d2285-46af-4eff-9e7b-b0cc901424ab" providerId="AD" clId="Web-{0E964D4A-A433-436B-993B-F9E8F600CC36}" dt="2021-11-07T14:43:14.539" v="1" actId="20577"/>
          <ac:spMkLst>
            <pc:docMk/>
            <pc:sldMk cId="562333447" sldId="271"/>
            <ac:spMk id="3" creationId="{1465B734-82A5-4A96-A109-0D69893C6F9C}"/>
          </ac:spMkLst>
        </pc:spChg>
      </pc:sldChg>
    </pc:docChg>
  </pc:docChgLst>
  <pc:docChgLst>
    <pc:chgData name="Kate Latak" userId="S::katielatak_gmail.com#ext#@nh4h.onmicrosoft.com::51a5a136-abed-4e00-ad47-c8a23e1f9057" providerId="AD" clId="Web-{85A180B2-3889-4E16-A745-0189555022CF}"/>
    <pc:docChg chg="modSld">
      <pc:chgData name="Kate Latak" userId="S::katielatak_gmail.com#ext#@nh4h.onmicrosoft.com::51a5a136-abed-4e00-ad47-c8a23e1f9057" providerId="AD" clId="Web-{85A180B2-3889-4E16-A745-0189555022CF}" dt="2021-11-07T15:50:54.569" v="9" actId="1076"/>
      <pc:docMkLst>
        <pc:docMk/>
      </pc:docMkLst>
      <pc:sldChg chg="addSp delSp modSp">
        <pc:chgData name="Kate Latak" userId="S::katielatak_gmail.com#ext#@nh4h.onmicrosoft.com::51a5a136-abed-4e00-ad47-c8a23e1f9057" providerId="AD" clId="Web-{85A180B2-3889-4E16-A745-0189555022CF}" dt="2021-11-07T15:50:54.569" v="9" actId="1076"/>
        <pc:sldMkLst>
          <pc:docMk/>
          <pc:sldMk cId="3406201134" sldId="263"/>
        </pc:sldMkLst>
        <pc:picChg chg="add del mod">
          <ac:chgData name="Kate Latak" userId="S::katielatak_gmail.com#ext#@nh4h.onmicrosoft.com::51a5a136-abed-4e00-ad47-c8a23e1f9057" providerId="AD" clId="Web-{85A180B2-3889-4E16-A745-0189555022CF}" dt="2021-11-07T15:46:12.843" v="4"/>
          <ac:picMkLst>
            <pc:docMk/>
            <pc:sldMk cId="3406201134" sldId="263"/>
            <ac:picMk id="5" creationId="{62B48EDE-1E38-445D-A345-C3B5205E51E1}"/>
          </ac:picMkLst>
        </pc:picChg>
        <pc:picChg chg="add del mod">
          <ac:chgData name="Kate Latak" userId="S::katielatak_gmail.com#ext#@nh4h.onmicrosoft.com::51a5a136-abed-4e00-ad47-c8a23e1f9057" providerId="AD" clId="Web-{85A180B2-3889-4E16-A745-0189555022CF}" dt="2021-11-07T15:46:12.843" v="3"/>
          <ac:picMkLst>
            <pc:docMk/>
            <pc:sldMk cId="3406201134" sldId="263"/>
            <ac:picMk id="6" creationId="{A6B642AA-94D0-472C-BF98-38362F5783E3}"/>
          </ac:picMkLst>
        </pc:picChg>
        <pc:picChg chg="add mod">
          <ac:chgData name="Kate Latak" userId="S::katielatak_gmail.com#ext#@nh4h.onmicrosoft.com::51a5a136-abed-4e00-ad47-c8a23e1f9057" providerId="AD" clId="Web-{85A180B2-3889-4E16-A745-0189555022CF}" dt="2021-11-07T15:50:54.554" v="8" actId="1076"/>
          <ac:picMkLst>
            <pc:docMk/>
            <pc:sldMk cId="3406201134" sldId="263"/>
            <ac:picMk id="7" creationId="{62B48EDE-1E38-445D-A345-C3B5205E51E1}"/>
          </ac:picMkLst>
        </pc:picChg>
        <pc:picChg chg="add mod">
          <ac:chgData name="Kate Latak" userId="S::katielatak_gmail.com#ext#@nh4h.onmicrosoft.com::51a5a136-abed-4e00-ad47-c8a23e1f9057" providerId="AD" clId="Web-{85A180B2-3889-4E16-A745-0189555022CF}" dt="2021-11-07T15:50:54.569" v="9" actId="1076"/>
          <ac:picMkLst>
            <pc:docMk/>
            <pc:sldMk cId="3406201134" sldId="263"/>
            <ac:picMk id="8" creationId="{A6B642AA-94D0-472C-BF98-38362F5783E3}"/>
          </ac:picMkLst>
        </pc:picChg>
      </pc:sldChg>
    </pc:docChg>
  </pc:docChgLst>
  <pc:docChgLst>
    <pc:chgData name="Accime, Bellinda" userId="S::baccime_nursing.upenn.edu#ext#@nh4h.onmicrosoft.com::5c51f6f0-530c-40e3-9cd5-38c63181e776" providerId="AD" clId="Web-{A0FDDEEF-0563-4623-A642-3B0F93AC2807}"/>
    <pc:docChg chg="modSld">
      <pc:chgData name="Accime, Bellinda" userId="S::baccime_nursing.upenn.edu#ext#@nh4h.onmicrosoft.com::5c51f6f0-530c-40e3-9cd5-38c63181e776" providerId="AD" clId="Web-{A0FDDEEF-0563-4623-A642-3B0F93AC2807}" dt="2021-11-07T15:47:16.040" v="4" actId="20577"/>
      <pc:docMkLst>
        <pc:docMk/>
      </pc:docMkLst>
      <pc:sldChg chg="modSp">
        <pc:chgData name="Accime, Bellinda" userId="S::baccime_nursing.upenn.edu#ext#@nh4h.onmicrosoft.com::5c51f6f0-530c-40e3-9cd5-38c63181e776" providerId="AD" clId="Web-{A0FDDEEF-0563-4623-A642-3B0F93AC2807}" dt="2021-11-07T15:47:03.696" v="2" actId="20577"/>
        <pc:sldMkLst>
          <pc:docMk/>
          <pc:sldMk cId="608028248" sldId="270"/>
        </pc:sldMkLst>
        <pc:graphicFrameChg chg="modGraphic">
          <ac:chgData name="Accime, Bellinda" userId="S::baccime_nursing.upenn.edu#ext#@nh4h.onmicrosoft.com::5c51f6f0-530c-40e3-9cd5-38c63181e776" providerId="AD" clId="Web-{A0FDDEEF-0563-4623-A642-3B0F93AC2807}" dt="2021-11-07T15:47:03.696" v="2" actId="20577"/>
          <ac:graphicFrameMkLst>
            <pc:docMk/>
            <pc:sldMk cId="608028248" sldId="270"/>
            <ac:graphicFrameMk id="19" creationId="{FD30ECCD-97E6-4006-B814-A3FB463EDCAE}"/>
          </ac:graphicFrameMkLst>
        </pc:graphicFrameChg>
      </pc:sldChg>
      <pc:sldChg chg="addSp delSp modSp mod setBg">
        <pc:chgData name="Accime, Bellinda" userId="S::baccime_nursing.upenn.edu#ext#@nh4h.onmicrosoft.com::5c51f6f0-530c-40e3-9cd5-38c63181e776" providerId="AD" clId="Web-{A0FDDEEF-0563-4623-A642-3B0F93AC2807}" dt="2021-11-07T15:47:16.040" v="4" actId="20577"/>
        <pc:sldMkLst>
          <pc:docMk/>
          <pc:sldMk cId="562333447" sldId="271"/>
        </pc:sldMkLst>
        <pc:spChg chg="mod">
          <ac:chgData name="Accime, Bellinda" userId="S::baccime_nursing.upenn.edu#ext#@nh4h.onmicrosoft.com::5c51f6f0-530c-40e3-9cd5-38c63181e776" providerId="AD" clId="Web-{A0FDDEEF-0563-4623-A642-3B0F93AC2807}" dt="2021-11-07T15:46:19.226" v="0"/>
          <ac:spMkLst>
            <pc:docMk/>
            <pc:sldMk cId="562333447" sldId="271"/>
            <ac:spMk id="2" creationId="{EFDF4238-0E67-4E2D-8061-E53D6E30C989}"/>
          </ac:spMkLst>
        </pc:spChg>
        <pc:spChg chg="del">
          <ac:chgData name="Accime, Bellinda" userId="S::baccime_nursing.upenn.edu#ext#@nh4h.onmicrosoft.com::5c51f6f0-530c-40e3-9cd5-38c63181e776" providerId="AD" clId="Web-{A0FDDEEF-0563-4623-A642-3B0F93AC2807}" dt="2021-11-07T15:46:19.226" v="0"/>
          <ac:spMkLst>
            <pc:docMk/>
            <pc:sldMk cId="562333447" sldId="271"/>
            <ac:spMk id="3" creationId="{1465B734-82A5-4A96-A109-0D69893C6F9C}"/>
          </ac:spMkLst>
        </pc:spChg>
        <pc:spChg chg="add">
          <ac:chgData name="Accime, Bellinda" userId="S::baccime_nursing.upenn.edu#ext#@nh4h.onmicrosoft.com::5c51f6f0-530c-40e3-9cd5-38c63181e776" providerId="AD" clId="Web-{A0FDDEEF-0563-4623-A642-3B0F93AC2807}" dt="2021-11-07T15:46:19.226" v="0"/>
          <ac:spMkLst>
            <pc:docMk/>
            <pc:sldMk cId="562333447" sldId="271"/>
            <ac:spMk id="9" creationId="{973CFC7D-374D-4D67-8994-8DA9D4E23B62}"/>
          </ac:spMkLst>
        </pc:spChg>
        <pc:spChg chg="add">
          <ac:chgData name="Accime, Bellinda" userId="S::baccime_nursing.upenn.edu#ext#@nh4h.onmicrosoft.com::5c51f6f0-530c-40e3-9cd5-38c63181e776" providerId="AD" clId="Web-{A0FDDEEF-0563-4623-A642-3B0F93AC2807}" dt="2021-11-07T15:46:19.226" v="0"/>
          <ac:spMkLst>
            <pc:docMk/>
            <pc:sldMk cId="562333447" sldId="271"/>
            <ac:spMk id="11" creationId="{8F7FA731-5B6E-499C-926D-C2D2D4946616}"/>
          </ac:spMkLst>
        </pc:spChg>
        <pc:spChg chg="add">
          <ac:chgData name="Accime, Bellinda" userId="S::baccime_nursing.upenn.edu#ext#@nh4h.onmicrosoft.com::5c51f6f0-530c-40e3-9cd5-38c63181e776" providerId="AD" clId="Web-{A0FDDEEF-0563-4623-A642-3B0F93AC2807}" dt="2021-11-07T15:46:19.226" v="0"/>
          <ac:spMkLst>
            <pc:docMk/>
            <pc:sldMk cId="562333447" sldId="271"/>
            <ac:spMk id="13" creationId="{8592B821-10D5-48C0-8022-A904844B7FF4}"/>
          </ac:spMkLst>
        </pc:spChg>
        <pc:graphicFrameChg chg="add modGraphic">
          <ac:chgData name="Accime, Bellinda" userId="S::baccime_nursing.upenn.edu#ext#@nh4h.onmicrosoft.com::5c51f6f0-530c-40e3-9cd5-38c63181e776" providerId="AD" clId="Web-{A0FDDEEF-0563-4623-A642-3B0F93AC2807}" dt="2021-11-07T15:47:16.040" v="4" actId="20577"/>
          <ac:graphicFrameMkLst>
            <pc:docMk/>
            <pc:sldMk cId="562333447" sldId="271"/>
            <ac:graphicFrameMk id="6" creationId="{08641AD4-D7B2-4B47-BC0E-3D4EF53619D2}"/>
          </ac:graphicFrameMkLst>
        </pc:graphicFrameChg>
      </pc:sldChg>
    </pc:docChg>
  </pc:docChgLst>
  <pc:docChgLst>
    <pc:chgData name="Kate Latak" userId="S::katielatak_gmail.com#ext#@nh4h.onmicrosoft.com::51a5a136-abed-4e00-ad47-c8a23e1f9057" providerId="AD" clId="Web-{6ECFD9AA-A71D-4D46-A498-54C979A59A7E}"/>
    <pc:docChg chg="modSld">
      <pc:chgData name="Kate Latak" userId="S::katielatak_gmail.com#ext#@nh4h.onmicrosoft.com::51a5a136-abed-4e00-ad47-c8a23e1f9057" providerId="AD" clId="Web-{6ECFD9AA-A71D-4D46-A498-54C979A59A7E}" dt="2021-11-07T13:48:18.652" v="59" actId="1076"/>
      <pc:docMkLst>
        <pc:docMk/>
      </pc:docMkLst>
      <pc:sldChg chg="modSp">
        <pc:chgData name="Kate Latak" userId="S::katielatak_gmail.com#ext#@nh4h.onmicrosoft.com::51a5a136-abed-4e00-ad47-c8a23e1f9057" providerId="AD" clId="Web-{6ECFD9AA-A71D-4D46-A498-54C979A59A7E}" dt="2021-11-07T13:39:45.752" v="12" actId="20577"/>
        <pc:sldMkLst>
          <pc:docMk/>
          <pc:sldMk cId="4083883691" sldId="257"/>
        </pc:sldMkLst>
        <pc:spChg chg="mod">
          <ac:chgData name="Kate Latak" userId="S::katielatak_gmail.com#ext#@nh4h.onmicrosoft.com::51a5a136-abed-4e00-ad47-c8a23e1f9057" providerId="AD" clId="Web-{6ECFD9AA-A71D-4D46-A498-54C979A59A7E}" dt="2021-11-07T13:39:09.627" v="8" actId="20577"/>
          <ac:spMkLst>
            <pc:docMk/>
            <pc:sldMk cId="4083883691" sldId="257"/>
            <ac:spMk id="2" creationId="{70CE383C-5BC9-4C9E-B2FF-475D1F1D8841}"/>
          </ac:spMkLst>
        </pc:spChg>
        <pc:spChg chg="mod">
          <ac:chgData name="Kate Latak" userId="S::katielatak_gmail.com#ext#@nh4h.onmicrosoft.com::51a5a136-abed-4e00-ad47-c8a23e1f9057" providerId="AD" clId="Web-{6ECFD9AA-A71D-4D46-A498-54C979A59A7E}" dt="2021-11-07T13:39:45.752" v="12" actId="20577"/>
          <ac:spMkLst>
            <pc:docMk/>
            <pc:sldMk cId="4083883691" sldId="257"/>
            <ac:spMk id="3" creationId="{711AC1BE-7847-400F-9644-6303232F53E9}"/>
          </ac:spMkLst>
        </pc:spChg>
        <pc:picChg chg="mod">
          <ac:chgData name="Kate Latak" userId="S::katielatak_gmail.com#ext#@nh4h.onmicrosoft.com::51a5a136-abed-4e00-ad47-c8a23e1f9057" providerId="AD" clId="Web-{6ECFD9AA-A71D-4D46-A498-54C979A59A7E}" dt="2021-11-07T13:36:36.937" v="1" actId="1076"/>
          <ac:picMkLst>
            <pc:docMk/>
            <pc:sldMk cId="4083883691" sldId="257"/>
            <ac:picMk id="4" creationId="{411B4D9B-1B17-A247-B138-C34BA6EFDAB0}"/>
          </ac:picMkLst>
        </pc:picChg>
      </pc:sldChg>
      <pc:sldChg chg="modSp">
        <pc:chgData name="Kate Latak" userId="S::katielatak_gmail.com#ext#@nh4h.onmicrosoft.com::51a5a136-abed-4e00-ad47-c8a23e1f9057" providerId="AD" clId="Web-{6ECFD9AA-A71D-4D46-A498-54C979A59A7E}" dt="2021-11-07T13:41:50.942" v="19" actId="1076"/>
        <pc:sldMkLst>
          <pc:docMk/>
          <pc:sldMk cId="1895889827" sldId="258"/>
        </pc:sldMkLst>
        <pc:spChg chg="mod">
          <ac:chgData name="Kate Latak" userId="S::katielatak_gmail.com#ext#@nh4h.onmicrosoft.com::51a5a136-abed-4e00-ad47-c8a23e1f9057" providerId="AD" clId="Web-{6ECFD9AA-A71D-4D46-A498-54C979A59A7E}" dt="2021-11-07T13:40:19.034" v="13" actId="20577"/>
          <ac:spMkLst>
            <pc:docMk/>
            <pc:sldMk cId="1895889827" sldId="258"/>
            <ac:spMk id="2" creationId="{6F682EAD-D4DE-4449-93F6-F611D653452C}"/>
          </ac:spMkLst>
        </pc:spChg>
        <pc:spChg chg="mod">
          <ac:chgData name="Kate Latak" userId="S::katielatak_gmail.com#ext#@nh4h.onmicrosoft.com::51a5a136-abed-4e00-ad47-c8a23e1f9057" providerId="AD" clId="Web-{6ECFD9AA-A71D-4D46-A498-54C979A59A7E}" dt="2021-11-07T13:41:50.942" v="19" actId="1076"/>
          <ac:spMkLst>
            <pc:docMk/>
            <pc:sldMk cId="1895889827" sldId="258"/>
            <ac:spMk id="3" creationId="{59201C5A-76F4-4BB7-947E-EC969FE1FD95}"/>
          </ac:spMkLst>
        </pc:spChg>
      </pc:sldChg>
      <pc:sldChg chg="modSp">
        <pc:chgData name="Kate Latak" userId="S::katielatak_gmail.com#ext#@nh4h.onmicrosoft.com::51a5a136-abed-4e00-ad47-c8a23e1f9057" providerId="AD" clId="Web-{6ECFD9AA-A71D-4D46-A498-54C979A59A7E}" dt="2021-11-07T13:41:46.208" v="18" actId="1076"/>
        <pc:sldMkLst>
          <pc:docMk/>
          <pc:sldMk cId="3871679990" sldId="261"/>
        </pc:sldMkLst>
        <pc:spChg chg="mod">
          <ac:chgData name="Kate Latak" userId="S::katielatak_gmail.com#ext#@nh4h.onmicrosoft.com::51a5a136-abed-4e00-ad47-c8a23e1f9057" providerId="AD" clId="Web-{6ECFD9AA-A71D-4D46-A498-54C979A59A7E}" dt="2021-11-07T13:41:20.785" v="16" actId="20577"/>
          <ac:spMkLst>
            <pc:docMk/>
            <pc:sldMk cId="3871679990" sldId="261"/>
            <ac:spMk id="2" creationId="{EAC920AB-9E86-2046-A725-F3FFDF7EB239}"/>
          </ac:spMkLst>
        </pc:spChg>
        <pc:spChg chg="mod">
          <ac:chgData name="Kate Latak" userId="S::katielatak_gmail.com#ext#@nh4h.onmicrosoft.com::51a5a136-abed-4e00-ad47-c8a23e1f9057" providerId="AD" clId="Web-{6ECFD9AA-A71D-4D46-A498-54C979A59A7E}" dt="2021-11-07T13:41:46.208" v="18" actId="1076"/>
          <ac:spMkLst>
            <pc:docMk/>
            <pc:sldMk cId="3871679990" sldId="261"/>
            <ac:spMk id="3" creationId="{DA7E50D8-6744-FF43-BD84-67816CE891CE}"/>
          </ac:spMkLst>
        </pc:spChg>
      </pc:sldChg>
      <pc:sldChg chg="modSp">
        <pc:chgData name="Kate Latak" userId="S::katielatak_gmail.com#ext#@nh4h.onmicrosoft.com::51a5a136-abed-4e00-ad47-c8a23e1f9057" providerId="AD" clId="Web-{6ECFD9AA-A71D-4D46-A498-54C979A59A7E}" dt="2021-11-07T13:42:28.630" v="22" actId="1076"/>
        <pc:sldMkLst>
          <pc:docMk/>
          <pc:sldMk cId="1452459011" sldId="262"/>
        </pc:sldMkLst>
        <pc:spChg chg="mod">
          <ac:chgData name="Kate Latak" userId="S::katielatak_gmail.com#ext#@nh4h.onmicrosoft.com::51a5a136-abed-4e00-ad47-c8a23e1f9057" providerId="AD" clId="Web-{6ECFD9AA-A71D-4D46-A498-54C979A59A7E}" dt="2021-11-07T13:42:11.474" v="20" actId="20577"/>
          <ac:spMkLst>
            <pc:docMk/>
            <pc:sldMk cId="1452459011" sldId="262"/>
            <ac:spMk id="2" creationId="{8FFB3231-0B8C-2347-9ED4-C48ED63DD6EF}"/>
          </ac:spMkLst>
        </pc:spChg>
        <pc:spChg chg="mod">
          <ac:chgData name="Kate Latak" userId="S::katielatak_gmail.com#ext#@nh4h.onmicrosoft.com::51a5a136-abed-4e00-ad47-c8a23e1f9057" providerId="AD" clId="Web-{6ECFD9AA-A71D-4D46-A498-54C979A59A7E}" dt="2021-11-07T13:42:28.630" v="22" actId="1076"/>
          <ac:spMkLst>
            <pc:docMk/>
            <pc:sldMk cId="1452459011" sldId="262"/>
            <ac:spMk id="3" creationId="{1691AF32-FB38-0F40-AE00-7858561DB96D}"/>
          </ac:spMkLst>
        </pc:spChg>
      </pc:sldChg>
      <pc:sldChg chg="modSp">
        <pc:chgData name="Kate Latak" userId="S::katielatak_gmail.com#ext#@nh4h.onmicrosoft.com::51a5a136-abed-4e00-ad47-c8a23e1f9057" providerId="AD" clId="Web-{6ECFD9AA-A71D-4D46-A498-54C979A59A7E}" dt="2021-11-07T13:43:07.397" v="24" actId="1076"/>
        <pc:sldMkLst>
          <pc:docMk/>
          <pc:sldMk cId="3406201134" sldId="263"/>
        </pc:sldMkLst>
        <pc:spChg chg="mod">
          <ac:chgData name="Kate Latak" userId="S::katielatak_gmail.com#ext#@nh4h.onmicrosoft.com::51a5a136-abed-4e00-ad47-c8a23e1f9057" providerId="AD" clId="Web-{6ECFD9AA-A71D-4D46-A498-54C979A59A7E}" dt="2021-11-07T13:43:07.397" v="24" actId="1076"/>
          <ac:spMkLst>
            <pc:docMk/>
            <pc:sldMk cId="3406201134" sldId="263"/>
            <ac:spMk id="4" creationId="{F934B198-9676-8A44-9490-890967467B3E}"/>
          </ac:spMkLst>
        </pc:spChg>
      </pc:sldChg>
      <pc:sldChg chg="modSp">
        <pc:chgData name="Kate Latak" userId="S::katielatak_gmail.com#ext#@nh4h.onmicrosoft.com::51a5a136-abed-4e00-ad47-c8a23e1f9057" providerId="AD" clId="Web-{6ECFD9AA-A71D-4D46-A498-54C979A59A7E}" dt="2021-11-07T13:43:27.850" v="28" actId="1076"/>
        <pc:sldMkLst>
          <pc:docMk/>
          <pc:sldMk cId="1180356581" sldId="264"/>
        </pc:sldMkLst>
        <pc:spChg chg="mod">
          <ac:chgData name="Kate Latak" userId="S::katielatak_gmail.com#ext#@nh4h.onmicrosoft.com::51a5a136-abed-4e00-ad47-c8a23e1f9057" providerId="AD" clId="Web-{6ECFD9AA-A71D-4D46-A498-54C979A59A7E}" dt="2021-11-07T13:43:27.850" v="28" actId="1076"/>
          <ac:spMkLst>
            <pc:docMk/>
            <pc:sldMk cId="1180356581" sldId="264"/>
            <ac:spMk id="2" creationId="{4F7E03D5-352B-FD47-A778-261B6A7950D6}"/>
          </ac:spMkLst>
        </pc:spChg>
        <pc:spChg chg="mod">
          <ac:chgData name="Kate Latak" userId="S::katielatak_gmail.com#ext#@nh4h.onmicrosoft.com::51a5a136-abed-4e00-ad47-c8a23e1f9057" providerId="AD" clId="Web-{6ECFD9AA-A71D-4D46-A498-54C979A59A7E}" dt="2021-11-07T13:43:23.803" v="27" actId="1076"/>
          <ac:spMkLst>
            <pc:docMk/>
            <pc:sldMk cId="1180356581" sldId="264"/>
            <ac:spMk id="4" creationId="{F82645D2-7506-5544-BEB3-26C7F0461B30}"/>
          </ac:spMkLst>
        </pc:spChg>
        <pc:picChg chg="mod">
          <ac:chgData name="Kate Latak" userId="S::katielatak_gmail.com#ext#@nh4h.onmicrosoft.com::51a5a136-abed-4e00-ad47-c8a23e1f9057" providerId="AD" clId="Web-{6ECFD9AA-A71D-4D46-A498-54C979A59A7E}" dt="2021-11-07T13:43:19.537" v="26" actId="1076"/>
          <ac:picMkLst>
            <pc:docMk/>
            <pc:sldMk cId="1180356581" sldId="264"/>
            <ac:picMk id="5" creationId="{B903017F-3B10-5F45-A86D-6493142115CB}"/>
          </ac:picMkLst>
        </pc:picChg>
      </pc:sldChg>
      <pc:sldChg chg="modSp">
        <pc:chgData name="Kate Latak" userId="S::katielatak_gmail.com#ext#@nh4h.onmicrosoft.com::51a5a136-abed-4e00-ad47-c8a23e1f9057" providerId="AD" clId="Web-{6ECFD9AA-A71D-4D46-A498-54C979A59A7E}" dt="2021-11-07T13:45:50.462" v="45" actId="1076"/>
        <pc:sldMkLst>
          <pc:docMk/>
          <pc:sldMk cId="3109164665" sldId="265"/>
        </pc:sldMkLst>
        <pc:spChg chg="mod">
          <ac:chgData name="Kate Latak" userId="S::katielatak_gmail.com#ext#@nh4h.onmicrosoft.com::51a5a136-abed-4e00-ad47-c8a23e1f9057" providerId="AD" clId="Web-{6ECFD9AA-A71D-4D46-A498-54C979A59A7E}" dt="2021-11-07T13:45:50.462" v="45" actId="1076"/>
          <ac:spMkLst>
            <pc:docMk/>
            <pc:sldMk cId="3109164665" sldId="265"/>
            <ac:spMk id="4" creationId="{61B43C56-9B04-EB43-BBC3-B739105A31CA}"/>
          </ac:spMkLst>
        </pc:spChg>
        <pc:graphicFrameChg chg="mod">
          <ac:chgData name="Kate Latak" userId="S::katielatak_gmail.com#ext#@nh4h.onmicrosoft.com::51a5a136-abed-4e00-ad47-c8a23e1f9057" providerId="AD" clId="Web-{6ECFD9AA-A71D-4D46-A498-54C979A59A7E}" dt="2021-11-07T13:44:35.383" v="42" actId="1076"/>
          <ac:graphicFrameMkLst>
            <pc:docMk/>
            <pc:sldMk cId="3109164665" sldId="265"/>
            <ac:graphicFrameMk id="5" creationId="{0F7D740F-2043-0C4D-899E-0EB795CD26B7}"/>
          </ac:graphicFrameMkLst>
        </pc:graphicFrameChg>
        <pc:graphicFrameChg chg="mod">
          <ac:chgData name="Kate Latak" userId="S::katielatak_gmail.com#ext#@nh4h.onmicrosoft.com::51a5a136-abed-4e00-ad47-c8a23e1f9057" providerId="AD" clId="Web-{6ECFD9AA-A71D-4D46-A498-54C979A59A7E}" dt="2021-11-07T13:44:30.086" v="41" actId="1076"/>
          <ac:graphicFrameMkLst>
            <pc:docMk/>
            <pc:sldMk cId="3109164665" sldId="265"/>
            <ac:graphicFrameMk id="6" creationId="{E788F25D-AA25-724E-A0BD-C3E9B53DB9ED}"/>
          </ac:graphicFrameMkLst>
        </pc:graphicFrameChg>
        <pc:graphicFrameChg chg="mod">
          <ac:chgData name="Kate Latak" userId="S::katielatak_gmail.com#ext#@nh4h.onmicrosoft.com::51a5a136-abed-4e00-ad47-c8a23e1f9057" providerId="AD" clId="Web-{6ECFD9AA-A71D-4D46-A498-54C979A59A7E}" dt="2021-11-07T13:44:27.367" v="40" actId="1076"/>
          <ac:graphicFrameMkLst>
            <pc:docMk/>
            <pc:sldMk cId="3109164665" sldId="265"/>
            <ac:graphicFrameMk id="7" creationId="{1B3A33A0-F265-FC45-AD2D-A1721427AA75}"/>
          </ac:graphicFrameMkLst>
        </pc:graphicFrameChg>
      </pc:sldChg>
      <pc:sldChg chg="modSp">
        <pc:chgData name="Kate Latak" userId="S::katielatak_gmail.com#ext#@nh4h.onmicrosoft.com::51a5a136-abed-4e00-ad47-c8a23e1f9057" providerId="AD" clId="Web-{6ECFD9AA-A71D-4D46-A498-54C979A59A7E}" dt="2021-11-07T13:44:03.085" v="38" actId="1076"/>
        <pc:sldMkLst>
          <pc:docMk/>
          <pc:sldMk cId="2902320059" sldId="266"/>
        </pc:sldMkLst>
        <pc:spChg chg="mod">
          <ac:chgData name="Kate Latak" userId="S::katielatak_gmail.com#ext#@nh4h.onmicrosoft.com::51a5a136-abed-4e00-ad47-c8a23e1f9057" providerId="AD" clId="Web-{6ECFD9AA-A71D-4D46-A498-54C979A59A7E}" dt="2021-11-07T13:43:45.475" v="32" actId="1076"/>
          <ac:spMkLst>
            <pc:docMk/>
            <pc:sldMk cId="2902320059" sldId="266"/>
            <ac:spMk id="2" creationId="{D59CD14B-4D30-AC40-BBD8-EF9A7AB2D1B2}"/>
          </ac:spMkLst>
        </pc:spChg>
        <pc:spChg chg="mod">
          <ac:chgData name="Kate Latak" userId="S::katielatak_gmail.com#ext#@nh4h.onmicrosoft.com::51a5a136-abed-4e00-ad47-c8a23e1f9057" providerId="AD" clId="Web-{6ECFD9AA-A71D-4D46-A498-54C979A59A7E}" dt="2021-11-07T13:44:03.085" v="38" actId="1076"/>
          <ac:spMkLst>
            <pc:docMk/>
            <pc:sldMk cId="2902320059" sldId="266"/>
            <ac:spMk id="3" creationId="{195234A6-E43A-E74E-8DD8-C50C66D68B82}"/>
          </ac:spMkLst>
        </pc:spChg>
      </pc:sldChg>
      <pc:sldChg chg="modSp">
        <pc:chgData name="Kate Latak" userId="S::katielatak_gmail.com#ext#@nh4h.onmicrosoft.com::51a5a136-abed-4e00-ad47-c8a23e1f9057" providerId="AD" clId="Web-{6ECFD9AA-A71D-4D46-A498-54C979A59A7E}" dt="2021-11-07T13:48:18.652" v="59" actId="1076"/>
        <pc:sldMkLst>
          <pc:docMk/>
          <pc:sldMk cId="1129111278" sldId="267"/>
        </pc:sldMkLst>
        <pc:picChg chg="mod">
          <ac:chgData name="Kate Latak" userId="S::katielatak_gmail.com#ext#@nh4h.onmicrosoft.com::51a5a136-abed-4e00-ad47-c8a23e1f9057" providerId="AD" clId="Web-{6ECFD9AA-A71D-4D46-A498-54C979A59A7E}" dt="2021-11-07T13:47:33.511" v="50" actId="14100"/>
          <ac:picMkLst>
            <pc:docMk/>
            <pc:sldMk cId="1129111278" sldId="267"/>
            <ac:picMk id="5" creationId="{4BB134EE-8773-F04E-A03B-78A4F3B43BA9}"/>
          </ac:picMkLst>
        </pc:picChg>
        <pc:picChg chg="mod">
          <ac:chgData name="Kate Latak" userId="S::katielatak_gmail.com#ext#@nh4h.onmicrosoft.com::51a5a136-abed-4e00-ad47-c8a23e1f9057" providerId="AD" clId="Web-{6ECFD9AA-A71D-4D46-A498-54C979A59A7E}" dt="2021-11-07T13:48:18.652" v="59" actId="1076"/>
          <ac:picMkLst>
            <pc:docMk/>
            <pc:sldMk cId="1129111278" sldId="267"/>
            <ac:picMk id="6" creationId="{AA4018BE-E098-B94E-A94F-75D666DC813B}"/>
          </ac:picMkLst>
        </pc:picChg>
        <pc:picChg chg="mod">
          <ac:chgData name="Kate Latak" userId="S::katielatak_gmail.com#ext#@nh4h.onmicrosoft.com::51a5a136-abed-4e00-ad47-c8a23e1f9057" providerId="AD" clId="Web-{6ECFD9AA-A71D-4D46-A498-54C979A59A7E}" dt="2021-11-07T13:47:45.855" v="52" actId="1076"/>
          <ac:picMkLst>
            <pc:docMk/>
            <pc:sldMk cId="1129111278" sldId="267"/>
            <ac:picMk id="7" creationId="{C1CAD8BA-9F18-2B48-BA72-44AEADA83825}"/>
          </ac:picMkLst>
        </pc:picChg>
        <pc:picChg chg="mod">
          <ac:chgData name="Kate Latak" userId="S::katielatak_gmail.com#ext#@nh4h.onmicrosoft.com::51a5a136-abed-4e00-ad47-c8a23e1f9057" providerId="AD" clId="Web-{6ECFD9AA-A71D-4D46-A498-54C979A59A7E}" dt="2021-11-07T13:48:08.668" v="57" actId="14100"/>
          <ac:picMkLst>
            <pc:docMk/>
            <pc:sldMk cId="1129111278" sldId="267"/>
            <ac:picMk id="8" creationId="{08CCF884-171D-514E-B0B5-33C9F3AA62AD}"/>
          </ac:picMkLst>
        </pc:picChg>
      </pc:sldChg>
      <pc:sldChg chg="modSp">
        <pc:chgData name="Kate Latak" userId="S::katielatak_gmail.com#ext#@nh4h.onmicrosoft.com::51a5a136-abed-4e00-ad47-c8a23e1f9057" providerId="AD" clId="Web-{6ECFD9AA-A71D-4D46-A498-54C979A59A7E}" dt="2021-11-07T13:44:50.992" v="44" actId="1076"/>
        <pc:sldMkLst>
          <pc:docMk/>
          <pc:sldMk cId="3976120713" sldId="268"/>
        </pc:sldMkLst>
        <pc:spChg chg="mod">
          <ac:chgData name="Kate Latak" userId="S::katielatak_gmail.com#ext#@nh4h.onmicrosoft.com::51a5a136-abed-4e00-ad47-c8a23e1f9057" providerId="AD" clId="Web-{6ECFD9AA-A71D-4D46-A498-54C979A59A7E}" dt="2021-11-07T13:44:50.992" v="44" actId="1076"/>
          <ac:spMkLst>
            <pc:docMk/>
            <pc:sldMk cId="3976120713" sldId="268"/>
            <ac:spMk id="3" creationId="{927DC52F-2D1B-7D4C-9A1E-93CEC6E43046}"/>
          </ac:spMkLst>
        </pc:spChg>
      </pc:sldChg>
    </pc:docChg>
  </pc:docChgLst>
  <pc:docChgLst>
    <pc:chgData name="Kate Latak" userId="S::katielatak_gmail.com#ext#@nh4h.onmicrosoft.com::51a5a136-abed-4e00-ad47-c8a23e1f9057" providerId="AD" clId="Web-{2D2DF1D3-14B7-4895-B4BE-707D9E35B91E}"/>
    <pc:docChg chg="modSld">
      <pc:chgData name="Kate Latak" userId="S::katielatak_gmail.com#ext#@nh4h.onmicrosoft.com::51a5a136-abed-4e00-ad47-c8a23e1f9057" providerId="AD" clId="Web-{2D2DF1D3-14B7-4895-B4BE-707D9E35B91E}" dt="2021-11-07T15:41:41.482" v="61"/>
      <pc:docMkLst>
        <pc:docMk/>
      </pc:docMkLst>
      <pc:sldChg chg="addSp delSp modSp">
        <pc:chgData name="Kate Latak" userId="S::katielatak_gmail.com#ext#@nh4h.onmicrosoft.com::51a5a136-abed-4e00-ad47-c8a23e1f9057" providerId="AD" clId="Web-{2D2DF1D3-14B7-4895-B4BE-707D9E35B91E}" dt="2021-11-07T15:41:41.482" v="61"/>
        <pc:sldMkLst>
          <pc:docMk/>
          <pc:sldMk cId="109857222" sldId="256"/>
        </pc:sldMkLst>
        <pc:spChg chg="mod">
          <ac:chgData name="Kate Latak" userId="S::katielatak_gmail.com#ext#@nh4h.onmicrosoft.com::51a5a136-abed-4e00-ad47-c8a23e1f9057" providerId="AD" clId="Web-{2D2DF1D3-14B7-4895-B4BE-707D9E35B91E}" dt="2021-11-07T15:36:26.427" v="19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Kate Latak" userId="S::katielatak_gmail.com#ext#@nh4h.onmicrosoft.com::51a5a136-abed-4e00-ad47-c8a23e1f9057" providerId="AD" clId="Web-{2D2DF1D3-14B7-4895-B4BE-707D9E35B91E}" dt="2021-11-07T15:39:49.167" v="55" actId="1076"/>
          <ac:spMkLst>
            <pc:docMk/>
            <pc:sldMk cId="109857222" sldId="256"/>
            <ac:spMk id="8" creationId="{1375A0B7-A2F9-4F77-834C-EE632766CF95}"/>
          </ac:spMkLst>
        </pc:spChg>
        <pc:picChg chg="add mod">
          <ac:chgData name="Kate Latak" userId="S::katielatak_gmail.com#ext#@nh4h.onmicrosoft.com::51a5a136-abed-4e00-ad47-c8a23e1f9057" providerId="AD" clId="Web-{2D2DF1D3-14B7-4895-B4BE-707D9E35B91E}" dt="2021-11-07T15:39:49.182" v="56" actId="1076"/>
          <ac:picMkLst>
            <pc:docMk/>
            <pc:sldMk cId="109857222" sldId="256"/>
            <ac:picMk id="6" creationId="{86BE3978-DA6E-4BE7-80F5-92ADC8BEE278}"/>
          </ac:picMkLst>
        </pc:picChg>
        <pc:picChg chg="add mod">
          <ac:chgData name="Kate Latak" userId="S::katielatak_gmail.com#ext#@nh4h.onmicrosoft.com::51a5a136-abed-4e00-ad47-c8a23e1f9057" providerId="AD" clId="Web-{2D2DF1D3-14B7-4895-B4BE-707D9E35B91E}" dt="2021-11-07T15:39:56.854" v="59" actId="1076"/>
          <ac:picMkLst>
            <pc:docMk/>
            <pc:sldMk cId="109857222" sldId="256"/>
            <ac:picMk id="7" creationId="{3B3B6D5F-E109-4037-8BFA-77AF6AD8E01A}"/>
          </ac:picMkLst>
        </pc:picChg>
        <pc:picChg chg="mod">
          <ac:chgData name="Kate Latak" userId="S::katielatak_gmail.com#ext#@nh4h.onmicrosoft.com::51a5a136-abed-4e00-ad47-c8a23e1f9057" providerId="AD" clId="Web-{2D2DF1D3-14B7-4895-B4BE-707D9E35B91E}" dt="2021-11-07T15:36:11.286" v="18" actId="1076"/>
          <ac:picMkLst>
            <pc:docMk/>
            <pc:sldMk cId="109857222" sldId="256"/>
            <ac:picMk id="13" creationId="{ADFDEA73-494E-374E-838A-7ADF0FE50EC3}"/>
          </ac:picMkLst>
        </pc:picChg>
        <pc:inkChg chg="add del">
          <ac:chgData name="Kate Latak" userId="S::katielatak_gmail.com#ext#@nh4h.onmicrosoft.com::51a5a136-abed-4e00-ad47-c8a23e1f9057" providerId="AD" clId="Web-{2D2DF1D3-14B7-4895-B4BE-707D9E35B91E}" dt="2021-11-07T15:41:41.482" v="61"/>
          <ac:inkMkLst>
            <pc:docMk/>
            <pc:sldMk cId="109857222" sldId="256"/>
            <ac:inkMk id="9" creationId="{BE23D4A7-92FB-4B66-A880-81F165953EB9}"/>
          </ac:inkMkLst>
        </pc:inkChg>
      </pc:sldChg>
    </pc:docChg>
  </pc:docChgLst>
  <pc:docChgLst>
    <pc:chgData name="Accime, Bellinda" userId="S::baccime_nursing.upenn.edu#ext#@nh4h.onmicrosoft.com::5c51f6f0-530c-40e3-9cd5-38c63181e776" providerId="AD" clId="Web-{2F3AE22E-D03C-4CAA-9FA2-79B7E05F13C5}"/>
    <pc:docChg chg="addSld">
      <pc:chgData name="Accime, Bellinda" userId="S::baccime_nursing.upenn.edu#ext#@nh4h.onmicrosoft.com::5c51f6f0-530c-40e3-9cd5-38c63181e776" providerId="AD" clId="Web-{2F3AE22E-D03C-4CAA-9FA2-79B7E05F13C5}" dt="2021-11-07T14:14:45.995" v="0"/>
      <pc:docMkLst>
        <pc:docMk/>
      </pc:docMkLst>
      <pc:sldChg chg="new">
        <pc:chgData name="Accime, Bellinda" userId="S::baccime_nursing.upenn.edu#ext#@nh4h.onmicrosoft.com::5c51f6f0-530c-40e3-9cd5-38c63181e776" providerId="AD" clId="Web-{2F3AE22E-D03C-4CAA-9FA2-79B7E05F13C5}" dt="2021-11-07T14:14:45.995" v="0"/>
        <pc:sldMkLst>
          <pc:docMk/>
          <pc:sldMk cId="562333447" sldId="271"/>
        </pc:sldMkLst>
      </pc:sldChg>
    </pc:docChg>
  </pc:docChgLst>
  <pc:docChgLst>
    <pc:chgData name="Accime, Bellinda" userId="S::baccime_nursing.upenn.edu#ext#@nh4h.onmicrosoft.com::5c51f6f0-530c-40e3-9cd5-38c63181e776" providerId="AD" clId="Web-{822D0504-91CA-472B-A041-7D95AFC1AF4A}"/>
    <pc:docChg chg="modSld">
      <pc:chgData name="Accime, Bellinda" userId="S::baccime_nursing.upenn.edu#ext#@nh4h.onmicrosoft.com::5c51f6f0-530c-40e3-9cd5-38c63181e776" providerId="AD" clId="Web-{822D0504-91CA-472B-A041-7D95AFC1AF4A}" dt="2021-11-07T15:01:16.401" v="406" actId="20577"/>
      <pc:docMkLst>
        <pc:docMk/>
      </pc:docMkLst>
      <pc:sldChg chg="modSp">
        <pc:chgData name="Accime, Bellinda" userId="S::baccime_nursing.upenn.edu#ext#@nh4h.onmicrosoft.com::5c51f6f0-530c-40e3-9cd5-38c63181e776" providerId="AD" clId="Web-{822D0504-91CA-472B-A041-7D95AFC1AF4A}" dt="2021-11-07T14:40:25.242" v="6" actId="20577"/>
        <pc:sldMkLst>
          <pc:docMk/>
          <pc:sldMk cId="1895889827" sldId="258"/>
        </pc:sldMkLst>
        <pc:spChg chg="mod">
          <ac:chgData name="Accime, Bellinda" userId="S::baccime_nursing.upenn.edu#ext#@nh4h.onmicrosoft.com::5c51f6f0-530c-40e3-9cd5-38c63181e776" providerId="AD" clId="Web-{822D0504-91CA-472B-A041-7D95AFC1AF4A}" dt="2021-11-07T14:40:25.242" v="6" actId="20577"/>
          <ac:spMkLst>
            <pc:docMk/>
            <pc:sldMk cId="1895889827" sldId="258"/>
            <ac:spMk id="3" creationId="{59201C5A-76F4-4BB7-947E-EC969FE1FD95}"/>
          </ac:spMkLst>
        </pc:spChg>
      </pc:sldChg>
      <pc:sldChg chg="modSp">
        <pc:chgData name="Accime, Bellinda" userId="S::baccime_nursing.upenn.edu#ext#@nh4h.onmicrosoft.com::5c51f6f0-530c-40e3-9cd5-38c63181e776" providerId="AD" clId="Web-{822D0504-91CA-472B-A041-7D95AFC1AF4A}" dt="2021-11-07T14:39:30.303" v="2" actId="20577"/>
        <pc:sldMkLst>
          <pc:docMk/>
          <pc:sldMk cId="3871679990" sldId="261"/>
        </pc:sldMkLst>
        <pc:spChg chg="mod">
          <ac:chgData name="Accime, Bellinda" userId="S::baccime_nursing.upenn.edu#ext#@nh4h.onmicrosoft.com::5c51f6f0-530c-40e3-9cd5-38c63181e776" providerId="AD" clId="Web-{822D0504-91CA-472B-A041-7D95AFC1AF4A}" dt="2021-11-07T14:39:30.303" v="2" actId="20577"/>
          <ac:spMkLst>
            <pc:docMk/>
            <pc:sldMk cId="3871679990" sldId="261"/>
            <ac:spMk id="3" creationId="{DA7E50D8-6744-FF43-BD84-67816CE891CE}"/>
          </ac:spMkLst>
        </pc:spChg>
      </pc:sldChg>
      <pc:sldChg chg="modSp">
        <pc:chgData name="Accime, Bellinda" userId="S::baccime_nursing.upenn.edu#ext#@nh4h.onmicrosoft.com::5c51f6f0-530c-40e3-9cd5-38c63181e776" providerId="AD" clId="Web-{822D0504-91CA-472B-A041-7D95AFC1AF4A}" dt="2021-11-07T14:40:53.884" v="12" actId="20577"/>
        <pc:sldMkLst>
          <pc:docMk/>
          <pc:sldMk cId="1452459011" sldId="262"/>
        </pc:sldMkLst>
        <pc:spChg chg="mod">
          <ac:chgData name="Accime, Bellinda" userId="S::baccime_nursing.upenn.edu#ext#@nh4h.onmicrosoft.com::5c51f6f0-530c-40e3-9cd5-38c63181e776" providerId="AD" clId="Web-{822D0504-91CA-472B-A041-7D95AFC1AF4A}" dt="2021-11-07T14:40:53.884" v="12" actId="20577"/>
          <ac:spMkLst>
            <pc:docMk/>
            <pc:sldMk cId="1452459011" sldId="262"/>
            <ac:spMk id="3" creationId="{1691AF32-FB38-0F40-AE00-7858561DB96D}"/>
          </ac:spMkLst>
        </pc:spChg>
      </pc:sldChg>
      <pc:sldChg chg="modSp">
        <pc:chgData name="Accime, Bellinda" userId="S::baccime_nursing.upenn.edu#ext#@nh4h.onmicrosoft.com::5c51f6f0-530c-40e3-9cd5-38c63181e776" providerId="AD" clId="Web-{822D0504-91CA-472B-A041-7D95AFC1AF4A}" dt="2021-11-07T14:42:16.729" v="49" actId="20577"/>
        <pc:sldMkLst>
          <pc:docMk/>
          <pc:sldMk cId="3109164665" sldId="265"/>
        </pc:sldMkLst>
        <pc:spChg chg="mod">
          <ac:chgData name="Accime, Bellinda" userId="S::baccime_nursing.upenn.edu#ext#@nh4h.onmicrosoft.com::5c51f6f0-530c-40e3-9cd5-38c63181e776" providerId="AD" clId="Web-{822D0504-91CA-472B-A041-7D95AFC1AF4A}" dt="2021-11-07T14:42:16.729" v="49" actId="20577"/>
          <ac:spMkLst>
            <pc:docMk/>
            <pc:sldMk cId="3109164665" sldId="265"/>
            <ac:spMk id="4" creationId="{61B43C56-9B04-EB43-BBC3-B739105A31CA}"/>
          </ac:spMkLst>
        </pc:spChg>
      </pc:sldChg>
      <pc:sldChg chg="modSp">
        <pc:chgData name="Accime, Bellinda" userId="S::baccime_nursing.upenn.edu#ext#@nh4h.onmicrosoft.com::5c51f6f0-530c-40e3-9cd5-38c63181e776" providerId="AD" clId="Web-{822D0504-91CA-472B-A041-7D95AFC1AF4A}" dt="2021-11-07T14:43:24.466" v="66" actId="20577"/>
        <pc:sldMkLst>
          <pc:docMk/>
          <pc:sldMk cId="2902320059" sldId="266"/>
        </pc:sldMkLst>
        <pc:spChg chg="mod">
          <ac:chgData name="Accime, Bellinda" userId="S::baccime_nursing.upenn.edu#ext#@nh4h.onmicrosoft.com::5c51f6f0-530c-40e3-9cd5-38c63181e776" providerId="AD" clId="Web-{822D0504-91CA-472B-A041-7D95AFC1AF4A}" dt="2021-11-07T14:43:24.466" v="66" actId="20577"/>
          <ac:spMkLst>
            <pc:docMk/>
            <pc:sldMk cId="2902320059" sldId="266"/>
            <ac:spMk id="3" creationId="{195234A6-E43A-E74E-8DD8-C50C66D68B82}"/>
          </ac:spMkLst>
        </pc:spChg>
      </pc:sldChg>
      <pc:sldChg chg="modSp">
        <pc:chgData name="Accime, Bellinda" userId="S::baccime_nursing.upenn.edu#ext#@nh4h.onmicrosoft.com::5c51f6f0-530c-40e3-9cd5-38c63181e776" providerId="AD" clId="Web-{822D0504-91CA-472B-A041-7D95AFC1AF4A}" dt="2021-11-07T14:44:02.857" v="79" actId="20577"/>
        <pc:sldMkLst>
          <pc:docMk/>
          <pc:sldMk cId="608028248" sldId="270"/>
        </pc:sldMkLst>
        <pc:spChg chg="mod">
          <ac:chgData name="Accime, Bellinda" userId="S::baccime_nursing.upenn.edu#ext#@nh4h.onmicrosoft.com::5c51f6f0-530c-40e3-9cd5-38c63181e776" providerId="AD" clId="Web-{822D0504-91CA-472B-A041-7D95AFC1AF4A}" dt="2021-11-07T14:44:02.857" v="79" actId="20577"/>
          <ac:spMkLst>
            <pc:docMk/>
            <pc:sldMk cId="608028248" sldId="270"/>
            <ac:spMk id="2" creationId="{3CBB9D95-02AA-424F-A578-79FD65AB61BB}"/>
          </ac:spMkLst>
        </pc:spChg>
      </pc:sldChg>
      <pc:sldChg chg="addSp delSp modSp">
        <pc:chgData name="Accime, Bellinda" userId="S::baccime_nursing.upenn.edu#ext#@nh4h.onmicrosoft.com::5c51f6f0-530c-40e3-9cd5-38c63181e776" providerId="AD" clId="Web-{822D0504-91CA-472B-A041-7D95AFC1AF4A}" dt="2021-11-07T15:01:16.401" v="406" actId="20577"/>
        <pc:sldMkLst>
          <pc:docMk/>
          <pc:sldMk cId="562333447" sldId="271"/>
        </pc:sldMkLst>
        <pc:spChg chg="mod">
          <ac:chgData name="Accime, Bellinda" userId="S::baccime_nursing.upenn.edu#ext#@nh4h.onmicrosoft.com::5c51f6f0-530c-40e3-9cd5-38c63181e776" providerId="AD" clId="Web-{822D0504-91CA-472B-A041-7D95AFC1AF4A}" dt="2021-11-07T14:44:55.718" v="118" actId="20577"/>
          <ac:spMkLst>
            <pc:docMk/>
            <pc:sldMk cId="562333447" sldId="271"/>
            <ac:spMk id="2" creationId="{EFDF4238-0E67-4E2D-8061-E53D6E30C989}"/>
          </ac:spMkLst>
        </pc:spChg>
        <pc:spChg chg="mod">
          <ac:chgData name="Accime, Bellinda" userId="S::baccime_nursing.upenn.edu#ext#@nh4h.onmicrosoft.com::5c51f6f0-530c-40e3-9cd5-38c63181e776" providerId="AD" clId="Web-{822D0504-91CA-472B-A041-7D95AFC1AF4A}" dt="2021-11-07T15:01:16.401" v="406" actId="20577"/>
          <ac:spMkLst>
            <pc:docMk/>
            <pc:sldMk cId="562333447" sldId="271"/>
            <ac:spMk id="3" creationId="{1465B734-82A5-4A96-A109-0D69893C6F9C}"/>
          </ac:spMkLst>
        </pc:spChg>
        <pc:spChg chg="add del">
          <ac:chgData name="Accime, Bellinda" userId="S::baccime_nursing.upenn.edu#ext#@nh4h.onmicrosoft.com::5c51f6f0-530c-40e3-9cd5-38c63181e776" providerId="AD" clId="Web-{822D0504-91CA-472B-A041-7D95AFC1AF4A}" dt="2021-11-07T14:43:43.685" v="69"/>
          <ac:spMkLst>
            <pc:docMk/>
            <pc:sldMk cId="562333447" sldId="271"/>
            <ac:spMk id="4" creationId="{13E050A2-741E-456C-AB45-E56ED6AB167C}"/>
          </ac:spMkLst>
        </pc:spChg>
        <pc:spChg chg="add del mod">
          <ac:chgData name="Accime, Bellinda" userId="S::baccime_nursing.upenn.edu#ext#@nh4h.onmicrosoft.com::5c51f6f0-530c-40e3-9cd5-38c63181e776" providerId="AD" clId="Web-{822D0504-91CA-472B-A041-7D95AFC1AF4A}" dt="2021-11-07T14:45:05.812" v="122"/>
          <ac:spMkLst>
            <pc:docMk/>
            <pc:sldMk cId="562333447" sldId="271"/>
            <ac:spMk id="5" creationId="{1A7CCB8D-0F24-4AD4-84BC-1A18E4570470}"/>
          </ac:spMkLst>
        </pc:spChg>
      </pc:sldChg>
    </pc:docChg>
  </pc:docChgLst>
  <pc:docChgLst>
    <pc:chgData name="Karen Steinbock" userId="S::karen.m.steinbock_gmail.com#ext#@nh4h.onmicrosoft.com::11e4f2ca-58df-4774-b80f-1e6f27259686" providerId="AD" clId="Web-{71A265AC-12A0-4BE0-9D63-A306A551F1D5}"/>
    <pc:docChg chg="modSld">
      <pc:chgData name="Karen Steinbock" userId="S::karen.m.steinbock_gmail.com#ext#@nh4h.onmicrosoft.com::11e4f2ca-58df-4774-b80f-1e6f27259686" providerId="AD" clId="Web-{71A265AC-12A0-4BE0-9D63-A306A551F1D5}" dt="2021-11-07T03:27:52.209" v="9"/>
      <pc:docMkLst>
        <pc:docMk/>
      </pc:docMkLst>
      <pc:sldChg chg="modSp">
        <pc:chgData name="Karen Steinbock" userId="S::karen.m.steinbock_gmail.com#ext#@nh4h.onmicrosoft.com::11e4f2ca-58df-4774-b80f-1e6f27259686" providerId="AD" clId="Web-{71A265AC-12A0-4BE0-9D63-A306A551F1D5}" dt="2021-11-07T03:27:52.209" v="9"/>
        <pc:sldMkLst>
          <pc:docMk/>
          <pc:sldMk cId="1129111278" sldId="267"/>
        </pc:sldMkLst>
        <pc:graphicFrameChg chg="mod modGraphic">
          <ac:chgData name="Karen Steinbock" userId="S::karen.m.steinbock_gmail.com#ext#@nh4h.onmicrosoft.com::11e4f2ca-58df-4774-b80f-1e6f27259686" providerId="AD" clId="Web-{71A265AC-12A0-4BE0-9D63-A306A551F1D5}" dt="2021-11-07T03:27:52.209" v="9"/>
          <ac:graphicFrameMkLst>
            <pc:docMk/>
            <pc:sldMk cId="1129111278" sldId="267"/>
            <ac:graphicFrameMk id="4" creationId="{3E2178C7-6717-044E-AD8F-E23709E64258}"/>
          </ac:graphicFrameMkLst>
        </pc:graphicFrameChg>
      </pc:sldChg>
    </pc:docChg>
  </pc:docChgLst>
  <pc:docChgLst>
    <pc:chgData name="Karen Steinbock" userId="S::karen.m.steinbock_gmail.com#ext#@nh4h.onmicrosoft.com::11e4f2ca-58df-4774-b80f-1e6f27259686" providerId="AD" clId="Web-{5F72E04C-22EB-4ED9-93AB-56DC207F47E4}"/>
    <pc:docChg chg="modSld">
      <pc:chgData name="Karen Steinbock" userId="S::karen.m.steinbock_gmail.com#ext#@nh4h.onmicrosoft.com::11e4f2ca-58df-4774-b80f-1e6f27259686" providerId="AD" clId="Web-{5F72E04C-22EB-4ED9-93AB-56DC207F47E4}" dt="2021-11-07T15:40:38.464" v="1" actId="20577"/>
      <pc:docMkLst>
        <pc:docMk/>
      </pc:docMkLst>
      <pc:sldChg chg="modSp">
        <pc:chgData name="Karen Steinbock" userId="S::karen.m.steinbock_gmail.com#ext#@nh4h.onmicrosoft.com::11e4f2ca-58df-4774-b80f-1e6f27259686" providerId="AD" clId="Web-{5F72E04C-22EB-4ED9-93AB-56DC207F47E4}" dt="2021-11-07T15:40:38.464" v="1" actId="20577"/>
        <pc:sldMkLst>
          <pc:docMk/>
          <pc:sldMk cId="1180356581" sldId="264"/>
        </pc:sldMkLst>
        <pc:spChg chg="mod">
          <ac:chgData name="Karen Steinbock" userId="S::karen.m.steinbock_gmail.com#ext#@nh4h.onmicrosoft.com::11e4f2ca-58df-4774-b80f-1e6f27259686" providerId="AD" clId="Web-{5F72E04C-22EB-4ED9-93AB-56DC207F47E4}" dt="2021-11-07T15:40:38.464" v="1" actId="20577"/>
          <ac:spMkLst>
            <pc:docMk/>
            <pc:sldMk cId="1180356581" sldId="264"/>
            <ac:spMk id="4" creationId="{F82645D2-7506-5544-BEB3-26C7F0461B30}"/>
          </ac:spMkLst>
        </pc:spChg>
      </pc:sldChg>
    </pc:docChg>
  </pc:docChgLst>
  <pc:docChgLst>
    <pc:chgData name="Karen Steinbock" userId="S::karen.m.steinbock_gmail.com#ext#@nh4h.onmicrosoft.com::11e4f2ca-58df-4774-b80f-1e6f27259686" providerId="AD" clId="Web-{052C378F-6348-404E-912D-92B41F8E3AE3}"/>
    <pc:docChg chg="modSld">
      <pc:chgData name="Karen Steinbock" userId="S::karen.m.steinbock_gmail.com#ext#@nh4h.onmicrosoft.com::11e4f2ca-58df-4774-b80f-1e6f27259686" providerId="AD" clId="Web-{052C378F-6348-404E-912D-92B41F8E3AE3}" dt="2021-11-07T14:14:58.241" v="20" actId="1076"/>
      <pc:docMkLst>
        <pc:docMk/>
      </pc:docMkLst>
      <pc:sldChg chg="addSp delSp modSp">
        <pc:chgData name="Karen Steinbock" userId="S::karen.m.steinbock_gmail.com#ext#@nh4h.onmicrosoft.com::11e4f2ca-58df-4774-b80f-1e6f27259686" providerId="AD" clId="Web-{052C378F-6348-404E-912D-92B41F8E3AE3}" dt="2021-11-07T14:14:58.241" v="20" actId="1076"/>
        <pc:sldMkLst>
          <pc:docMk/>
          <pc:sldMk cId="1180356581" sldId="264"/>
        </pc:sldMkLst>
        <pc:picChg chg="add mod modCrop">
          <ac:chgData name="Karen Steinbock" userId="S::karen.m.steinbock_gmail.com#ext#@nh4h.onmicrosoft.com::11e4f2ca-58df-4774-b80f-1e6f27259686" providerId="AD" clId="Web-{052C378F-6348-404E-912D-92B41F8E3AE3}" dt="2021-11-07T14:14:58.241" v="20" actId="1076"/>
          <ac:picMkLst>
            <pc:docMk/>
            <pc:sldMk cId="1180356581" sldId="264"/>
            <ac:picMk id="3" creationId="{85907E68-BF0C-42CA-B968-439C2CAED283}"/>
          </ac:picMkLst>
        </pc:picChg>
        <pc:picChg chg="del">
          <ac:chgData name="Karen Steinbock" userId="S::karen.m.steinbock_gmail.com#ext#@nh4h.onmicrosoft.com::11e4f2ca-58df-4774-b80f-1e6f27259686" providerId="AD" clId="Web-{052C378F-6348-404E-912D-92B41F8E3AE3}" dt="2021-11-07T14:14:53.460" v="19"/>
          <ac:picMkLst>
            <pc:docMk/>
            <pc:sldMk cId="1180356581" sldId="264"/>
            <ac:picMk id="5" creationId="{B903017F-3B10-5F45-A86D-6493142115CB}"/>
          </ac:picMkLst>
        </pc:picChg>
      </pc:sldChg>
    </pc:docChg>
  </pc:docChgLst>
  <pc:docChgLst>
    <pc:chgData name="Accime, Bellinda" userId="S::baccime_nursing.upenn.edu#ext#@nh4h.onmicrosoft.com::5c51f6f0-530c-40e3-9cd5-38c63181e776" providerId="AD" clId="Web-{1779DAE6-BF11-459F-88D7-E51BC65684F5}"/>
    <pc:docChg chg="modSld">
      <pc:chgData name="Accime, Bellinda" userId="S::baccime_nursing.upenn.edu#ext#@nh4h.onmicrosoft.com::5c51f6f0-530c-40e3-9cd5-38c63181e776" providerId="AD" clId="Web-{1779DAE6-BF11-459F-88D7-E51BC65684F5}" dt="2021-11-07T13:17:31.438" v="75" actId="20577"/>
      <pc:docMkLst>
        <pc:docMk/>
      </pc:docMkLst>
      <pc:sldChg chg="modSp">
        <pc:chgData name="Accime, Bellinda" userId="S::baccime_nursing.upenn.edu#ext#@nh4h.onmicrosoft.com::5c51f6f0-530c-40e3-9cd5-38c63181e776" providerId="AD" clId="Web-{1779DAE6-BF11-459F-88D7-E51BC65684F5}" dt="2021-11-07T13:16:50.796" v="12" actId="20577"/>
        <pc:sldMkLst>
          <pc:docMk/>
          <pc:sldMk cId="1452459011" sldId="262"/>
        </pc:sldMkLst>
        <pc:spChg chg="mod">
          <ac:chgData name="Accime, Bellinda" userId="S::baccime_nursing.upenn.edu#ext#@nh4h.onmicrosoft.com::5c51f6f0-530c-40e3-9cd5-38c63181e776" providerId="AD" clId="Web-{1779DAE6-BF11-459F-88D7-E51BC65684F5}" dt="2021-11-07T13:16:50.796" v="12" actId="20577"/>
          <ac:spMkLst>
            <pc:docMk/>
            <pc:sldMk cId="1452459011" sldId="262"/>
            <ac:spMk id="3" creationId="{1691AF32-FB38-0F40-AE00-7858561DB96D}"/>
          </ac:spMkLst>
        </pc:spChg>
      </pc:sldChg>
      <pc:sldChg chg="modSp">
        <pc:chgData name="Accime, Bellinda" userId="S::baccime_nursing.upenn.edu#ext#@nh4h.onmicrosoft.com::5c51f6f0-530c-40e3-9cd5-38c63181e776" providerId="AD" clId="Web-{1779DAE6-BF11-459F-88D7-E51BC65684F5}" dt="2021-11-07T13:17:31.438" v="75" actId="20577"/>
        <pc:sldMkLst>
          <pc:docMk/>
          <pc:sldMk cId="2902320059" sldId="266"/>
        </pc:sldMkLst>
        <pc:spChg chg="mod">
          <ac:chgData name="Accime, Bellinda" userId="S::baccime_nursing.upenn.edu#ext#@nh4h.onmicrosoft.com::5c51f6f0-530c-40e3-9cd5-38c63181e776" providerId="AD" clId="Web-{1779DAE6-BF11-459F-88D7-E51BC65684F5}" dt="2021-11-07T13:17:31.438" v="75" actId="20577"/>
          <ac:spMkLst>
            <pc:docMk/>
            <pc:sldMk cId="2902320059" sldId="266"/>
            <ac:spMk id="3" creationId="{195234A6-E43A-E74E-8DD8-C50C66D68B82}"/>
          </ac:spMkLst>
        </pc:spChg>
      </pc:sldChg>
    </pc:docChg>
  </pc:docChgLst>
  <pc:docChgLst>
    <pc:chgData name="Accime, Bellinda" userId="S::baccime_nursing.upenn.edu#ext#@nh4h.onmicrosoft.com::5c51f6f0-530c-40e3-9cd5-38c63181e776" providerId="AD" clId="Web-{C3770F02-2888-4F3C-BD24-28197246A2CE}"/>
    <pc:docChg chg="modSld">
      <pc:chgData name="Accime, Bellinda" userId="S::baccime_nursing.upenn.edu#ext#@nh4h.onmicrosoft.com::5c51f6f0-530c-40e3-9cd5-38c63181e776" providerId="AD" clId="Web-{C3770F02-2888-4F3C-BD24-28197246A2CE}" dt="2021-11-07T15:38:12.019" v="111" actId="20577"/>
      <pc:docMkLst>
        <pc:docMk/>
      </pc:docMkLst>
      <pc:sldChg chg="addSp delSp modSp">
        <pc:chgData name="Accime, Bellinda" userId="S::baccime_nursing.upenn.edu#ext#@nh4h.onmicrosoft.com::5c51f6f0-530c-40e3-9cd5-38c63181e776" providerId="AD" clId="Web-{C3770F02-2888-4F3C-BD24-28197246A2CE}" dt="2021-11-07T15:33:32.684" v="19" actId="1076"/>
        <pc:sldMkLst>
          <pc:docMk/>
          <pc:sldMk cId="109857222" sldId="256"/>
        </pc:sldMkLst>
        <pc:spChg chg="mod">
          <ac:chgData name="Accime, Bellinda" userId="S::baccime_nursing.upenn.edu#ext#@nh4h.onmicrosoft.com::5c51f6f0-530c-40e3-9cd5-38c63181e776" providerId="AD" clId="Web-{C3770F02-2888-4F3C-BD24-28197246A2CE}" dt="2021-11-07T15:33:29.762" v="18" actId="1076"/>
          <ac:spMkLst>
            <pc:docMk/>
            <pc:sldMk cId="109857222" sldId="256"/>
            <ac:spMk id="3" creationId="{00000000-0000-0000-0000-000000000000}"/>
          </ac:spMkLst>
        </pc:spChg>
        <pc:picChg chg="add del mod">
          <ac:chgData name="Accime, Bellinda" userId="S::baccime_nursing.upenn.edu#ext#@nh4h.onmicrosoft.com::5c51f6f0-530c-40e3-9cd5-38c63181e776" providerId="AD" clId="Web-{C3770F02-2888-4F3C-BD24-28197246A2CE}" dt="2021-11-07T15:33:22.559" v="16"/>
          <ac:picMkLst>
            <pc:docMk/>
            <pc:sldMk cId="109857222" sldId="256"/>
            <ac:picMk id="2" creationId="{0EF9A280-ADFB-46D3-9CF6-E1B315D0A746}"/>
          </ac:picMkLst>
        </pc:picChg>
        <pc:picChg chg="mod">
          <ac:chgData name="Accime, Bellinda" userId="S::baccime_nursing.upenn.edu#ext#@nh4h.onmicrosoft.com::5c51f6f0-530c-40e3-9cd5-38c63181e776" providerId="AD" clId="Web-{C3770F02-2888-4F3C-BD24-28197246A2CE}" dt="2021-11-07T15:33:32.684" v="19" actId="1076"/>
          <ac:picMkLst>
            <pc:docMk/>
            <pc:sldMk cId="109857222" sldId="256"/>
            <ac:picMk id="13" creationId="{ADFDEA73-494E-374E-838A-7ADF0FE50EC3}"/>
          </ac:picMkLst>
        </pc:picChg>
      </pc:sldChg>
      <pc:sldChg chg="modSp">
        <pc:chgData name="Accime, Bellinda" userId="S::baccime_nursing.upenn.edu#ext#@nh4h.onmicrosoft.com::5c51f6f0-530c-40e3-9cd5-38c63181e776" providerId="AD" clId="Web-{C3770F02-2888-4F3C-BD24-28197246A2CE}" dt="2021-11-07T15:38:12.019" v="111" actId="20577"/>
        <pc:sldMkLst>
          <pc:docMk/>
          <pc:sldMk cId="1895889827" sldId="258"/>
        </pc:sldMkLst>
        <pc:spChg chg="mod">
          <ac:chgData name="Accime, Bellinda" userId="S::baccime_nursing.upenn.edu#ext#@nh4h.onmicrosoft.com::5c51f6f0-530c-40e3-9cd5-38c63181e776" providerId="AD" clId="Web-{C3770F02-2888-4F3C-BD24-28197246A2CE}" dt="2021-11-07T15:38:12.019" v="111" actId="20577"/>
          <ac:spMkLst>
            <pc:docMk/>
            <pc:sldMk cId="1895889827" sldId="258"/>
            <ac:spMk id="3" creationId="{59201C5A-76F4-4BB7-947E-EC969FE1FD95}"/>
          </ac:spMkLst>
        </pc:spChg>
      </pc:sldChg>
      <pc:sldChg chg="modSp">
        <pc:chgData name="Accime, Bellinda" userId="S::baccime_nursing.upenn.edu#ext#@nh4h.onmicrosoft.com::5c51f6f0-530c-40e3-9cd5-38c63181e776" providerId="AD" clId="Web-{C3770F02-2888-4F3C-BD24-28197246A2CE}" dt="2021-11-07T15:33:45.763" v="20" actId="14100"/>
        <pc:sldMkLst>
          <pc:docMk/>
          <pc:sldMk cId="1159586487" sldId="260"/>
        </pc:sldMkLst>
        <pc:picChg chg="mod">
          <ac:chgData name="Accime, Bellinda" userId="S::baccime_nursing.upenn.edu#ext#@nh4h.onmicrosoft.com::5c51f6f0-530c-40e3-9cd5-38c63181e776" providerId="AD" clId="Web-{C3770F02-2888-4F3C-BD24-28197246A2CE}" dt="2021-11-07T15:33:45.763" v="20" actId="14100"/>
          <ac:picMkLst>
            <pc:docMk/>
            <pc:sldMk cId="1159586487" sldId="260"/>
            <ac:picMk id="9" creationId="{A2FA55B7-ACFF-1848-9FD5-7B82174607FA}"/>
          </ac:picMkLst>
        </pc:picChg>
      </pc:sldChg>
      <pc:sldChg chg="modSp">
        <pc:chgData name="Accime, Bellinda" userId="S::baccime_nursing.upenn.edu#ext#@nh4h.onmicrosoft.com::5c51f6f0-530c-40e3-9cd5-38c63181e776" providerId="AD" clId="Web-{C3770F02-2888-4F3C-BD24-28197246A2CE}" dt="2021-11-07T15:37:34.502" v="109" actId="20577"/>
        <pc:sldMkLst>
          <pc:docMk/>
          <pc:sldMk cId="2902320059" sldId="266"/>
        </pc:sldMkLst>
        <pc:spChg chg="mod">
          <ac:chgData name="Accime, Bellinda" userId="S::baccime_nursing.upenn.edu#ext#@nh4h.onmicrosoft.com::5c51f6f0-530c-40e3-9cd5-38c63181e776" providerId="AD" clId="Web-{C3770F02-2888-4F3C-BD24-28197246A2CE}" dt="2021-11-07T15:37:34.502" v="109" actId="20577"/>
          <ac:spMkLst>
            <pc:docMk/>
            <pc:sldMk cId="2902320059" sldId="266"/>
            <ac:spMk id="3" creationId="{195234A6-E43A-E74E-8DD8-C50C66D68B82}"/>
          </ac:spMkLst>
        </pc:spChg>
      </pc:sldChg>
      <pc:sldChg chg="addSp delSp modSp">
        <pc:chgData name="Accime, Bellinda" userId="S::baccime_nursing.upenn.edu#ext#@nh4h.onmicrosoft.com::5c51f6f0-530c-40e3-9cd5-38c63181e776" providerId="AD" clId="Web-{C3770F02-2888-4F3C-BD24-28197246A2CE}" dt="2021-11-07T15:31:07.853" v="0"/>
        <pc:sldMkLst>
          <pc:docMk/>
          <pc:sldMk cId="3976120713" sldId="268"/>
        </pc:sldMkLst>
        <pc:spChg chg="mod">
          <ac:chgData name="Accime, Bellinda" userId="S::baccime_nursing.upenn.edu#ext#@nh4h.onmicrosoft.com::5c51f6f0-530c-40e3-9cd5-38c63181e776" providerId="AD" clId="Web-{C3770F02-2888-4F3C-BD24-28197246A2CE}" dt="2021-11-07T15:31:07.853" v="0"/>
          <ac:spMkLst>
            <pc:docMk/>
            <pc:sldMk cId="3976120713" sldId="268"/>
            <ac:spMk id="2" creationId="{6DDF7D8C-2034-2243-9875-5BC9D5CED3C1}"/>
          </ac:spMkLst>
        </pc:spChg>
        <pc:spChg chg="mod">
          <ac:chgData name="Accime, Bellinda" userId="S::baccime_nursing.upenn.edu#ext#@nh4h.onmicrosoft.com::5c51f6f0-530c-40e3-9cd5-38c63181e776" providerId="AD" clId="Web-{C3770F02-2888-4F3C-BD24-28197246A2CE}" dt="2021-11-07T15:31:07.853" v="0"/>
          <ac:spMkLst>
            <pc:docMk/>
            <pc:sldMk cId="3976120713" sldId="268"/>
            <ac:spMk id="3" creationId="{927DC52F-2D1B-7D4C-9A1E-93CEC6E43046}"/>
          </ac:spMkLst>
        </pc:spChg>
        <pc:spChg chg="del">
          <ac:chgData name="Accime, Bellinda" userId="S::baccime_nursing.upenn.edu#ext#@nh4h.onmicrosoft.com::5c51f6f0-530c-40e3-9cd5-38c63181e776" providerId="AD" clId="Web-{C3770F02-2888-4F3C-BD24-28197246A2CE}" dt="2021-11-07T15:31:07.853" v="0"/>
          <ac:spMkLst>
            <pc:docMk/>
            <pc:sldMk cId="3976120713" sldId="268"/>
            <ac:spMk id="9" creationId="{FAFB3478-4AEC-431E-93B2-1593839C16DA}"/>
          </ac:spMkLst>
        </pc:spChg>
        <pc:spChg chg="del">
          <ac:chgData name="Accime, Bellinda" userId="S::baccime_nursing.upenn.edu#ext#@nh4h.onmicrosoft.com::5c51f6f0-530c-40e3-9cd5-38c63181e776" providerId="AD" clId="Web-{C3770F02-2888-4F3C-BD24-28197246A2CE}" dt="2021-11-07T15:31:07.853" v="0"/>
          <ac:spMkLst>
            <pc:docMk/>
            <pc:sldMk cId="3976120713" sldId="268"/>
            <ac:spMk id="11" creationId="{A8A68745-355E-4D81-AA5F-942C71082A1E}"/>
          </ac:spMkLst>
        </pc:spChg>
        <pc:spChg chg="del">
          <ac:chgData name="Accime, Bellinda" userId="S::baccime_nursing.upenn.edu#ext#@nh4h.onmicrosoft.com::5c51f6f0-530c-40e3-9cd5-38c63181e776" providerId="AD" clId="Web-{C3770F02-2888-4F3C-BD24-28197246A2CE}" dt="2021-11-07T15:31:07.853" v="0"/>
          <ac:spMkLst>
            <pc:docMk/>
            <pc:sldMk cId="3976120713" sldId="268"/>
            <ac:spMk id="13" creationId="{9A450B93-9615-4854-BEA5-4A85DF5CD68C}"/>
          </ac:spMkLst>
        </pc:spChg>
        <pc:spChg chg="del">
          <ac:chgData name="Accime, Bellinda" userId="S::baccime_nursing.upenn.edu#ext#@nh4h.onmicrosoft.com::5c51f6f0-530c-40e3-9cd5-38c63181e776" providerId="AD" clId="Web-{C3770F02-2888-4F3C-BD24-28197246A2CE}" dt="2021-11-07T15:31:07.853" v="0"/>
          <ac:spMkLst>
            <pc:docMk/>
            <pc:sldMk cId="3976120713" sldId="268"/>
            <ac:spMk id="15" creationId="{2E922E9E-A29B-4164-A634-B718A43369CA}"/>
          </ac:spMkLst>
        </pc:spChg>
        <pc:spChg chg="add">
          <ac:chgData name="Accime, Bellinda" userId="S::baccime_nursing.upenn.edu#ext#@nh4h.onmicrosoft.com::5c51f6f0-530c-40e3-9cd5-38c63181e776" providerId="AD" clId="Web-{C3770F02-2888-4F3C-BD24-28197246A2CE}" dt="2021-11-07T15:31:07.853" v="0"/>
          <ac:spMkLst>
            <pc:docMk/>
            <pc:sldMk cId="3976120713" sldId="268"/>
            <ac:spMk id="20" creationId="{FAFB3478-4AEC-431E-93B2-1593839C16DA}"/>
          </ac:spMkLst>
        </pc:spChg>
        <pc:spChg chg="add">
          <ac:chgData name="Accime, Bellinda" userId="S::baccime_nursing.upenn.edu#ext#@nh4h.onmicrosoft.com::5c51f6f0-530c-40e3-9cd5-38c63181e776" providerId="AD" clId="Web-{C3770F02-2888-4F3C-BD24-28197246A2CE}" dt="2021-11-07T15:31:07.853" v="0"/>
          <ac:spMkLst>
            <pc:docMk/>
            <pc:sldMk cId="3976120713" sldId="268"/>
            <ac:spMk id="22" creationId="{3FFB0B4B-B126-43E0-A25C-BA5634332524}"/>
          </ac:spMkLst>
        </pc:spChg>
        <pc:spChg chg="add">
          <ac:chgData name="Accime, Bellinda" userId="S::baccime_nursing.upenn.edu#ext#@nh4h.onmicrosoft.com::5c51f6f0-530c-40e3-9cd5-38c63181e776" providerId="AD" clId="Web-{C3770F02-2888-4F3C-BD24-28197246A2CE}" dt="2021-11-07T15:31:07.853" v="0"/>
          <ac:spMkLst>
            <pc:docMk/>
            <pc:sldMk cId="3976120713" sldId="268"/>
            <ac:spMk id="31" creationId="{2E922E9E-A29B-4164-A634-B718A43369CA}"/>
          </ac:spMkLst>
        </pc:spChg>
        <pc:grpChg chg="add">
          <ac:chgData name="Accime, Bellinda" userId="S::baccime_nursing.upenn.edu#ext#@nh4h.onmicrosoft.com::5c51f6f0-530c-40e3-9cd5-38c63181e776" providerId="AD" clId="Web-{C3770F02-2888-4F3C-BD24-28197246A2CE}" dt="2021-11-07T15:31:07.853" v="0"/>
          <ac:grpSpMkLst>
            <pc:docMk/>
            <pc:sldMk cId="3976120713" sldId="268"/>
            <ac:grpSpMk id="24" creationId="{B5458D83-9222-44EE-A1B7-C500910CA8AE}"/>
          </ac:grpSpMkLst>
        </pc:grpChg>
        <pc:picChg chg="mod">
          <ac:chgData name="Accime, Bellinda" userId="S::baccime_nursing.upenn.edu#ext#@nh4h.onmicrosoft.com::5c51f6f0-530c-40e3-9cd5-38c63181e776" providerId="AD" clId="Web-{C3770F02-2888-4F3C-BD24-28197246A2CE}" dt="2021-11-07T15:31:07.853" v="0"/>
          <ac:picMkLst>
            <pc:docMk/>
            <pc:sldMk cId="3976120713" sldId="268"/>
            <ac:picMk id="4" creationId="{AE0BB343-83F1-48F9-AD78-2F1627533831}"/>
          </ac:picMkLst>
        </pc:picChg>
      </pc:sldChg>
      <pc:sldChg chg="addSp delSp modSp mod setBg setClrOvrMap">
        <pc:chgData name="Accime, Bellinda" userId="S::baccime_nursing.upenn.edu#ext#@nh4h.onmicrosoft.com::5c51f6f0-530c-40e3-9cd5-38c63181e776" providerId="AD" clId="Web-{C3770F02-2888-4F3C-BD24-28197246A2CE}" dt="2021-11-07T15:34:37.451" v="25"/>
        <pc:sldMkLst>
          <pc:docMk/>
          <pc:sldMk cId="608028248" sldId="270"/>
        </pc:sldMkLst>
        <pc:spChg chg="mod">
          <ac:chgData name="Accime, Bellinda" userId="S::baccime_nursing.upenn.edu#ext#@nh4h.onmicrosoft.com::5c51f6f0-530c-40e3-9cd5-38c63181e776" providerId="AD" clId="Web-{C3770F02-2888-4F3C-BD24-28197246A2CE}" dt="2021-11-07T15:34:37.451" v="25"/>
          <ac:spMkLst>
            <pc:docMk/>
            <pc:sldMk cId="608028248" sldId="270"/>
            <ac:spMk id="2" creationId="{3CBB9D95-02AA-424F-A578-79FD65AB61BB}"/>
          </ac:spMkLst>
        </pc:spChg>
        <pc:spChg chg="add del mod">
          <ac:chgData name="Accime, Bellinda" userId="S::baccime_nursing.upenn.edu#ext#@nh4h.onmicrosoft.com::5c51f6f0-530c-40e3-9cd5-38c63181e776" providerId="AD" clId="Web-{C3770F02-2888-4F3C-BD24-28197246A2CE}" dt="2021-11-07T15:34:37.451" v="25"/>
          <ac:spMkLst>
            <pc:docMk/>
            <pc:sldMk cId="608028248" sldId="270"/>
            <ac:spMk id="3" creationId="{C8CA3F10-04F8-4EAA-BB5E-7534863EC35C}"/>
          </ac:spMkLst>
        </pc:spChg>
        <pc:spChg chg="add">
          <ac:chgData name="Accime, Bellinda" userId="S::baccime_nursing.upenn.edu#ext#@nh4h.onmicrosoft.com::5c51f6f0-530c-40e3-9cd5-38c63181e776" providerId="AD" clId="Web-{C3770F02-2888-4F3C-BD24-28197246A2CE}" dt="2021-11-07T15:34:37.451" v="25"/>
          <ac:spMkLst>
            <pc:docMk/>
            <pc:sldMk cId="608028248" sldId="270"/>
            <ac:spMk id="6" creationId="{471A3572-4543-4883-A749-0458CD8700C2}"/>
          </ac:spMkLst>
        </pc:spChg>
        <pc:spChg chg="add">
          <ac:chgData name="Accime, Bellinda" userId="S::baccime_nursing.upenn.edu#ext#@nh4h.onmicrosoft.com::5c51f6f0-530c-40e3-9cd5-38c63181e776" providerId="AD" clId="Web-{C3770F02-2888-4F3C-BD24-28197246A2CE}" dt="2021-11-07T15:34:37.451" v="25"/>
          <ac:spMkLst>
            <pc:docMk/>
            <pc:sldMk cId="608028248" sldId="270"/>
            <ac:spMk id="7" creationId="{4036AB30-180B-4ED5-A38B-175705419281}"/>
          </ac:spMkLst>
        </pc:spChg>
        <pc:spChg chg="add del">
          <ac:chgData name="Accime, Bellinda" userId="S::baccime_nursing.upenn.edu#ext#@nh4h.onmicrosoft.com::5c51f6f0-530c-40e3-9cd5-38c63181e776" providerId="AD" clId="Web-{C3770F02-2888-4F3C-BD24-28197246A2CE}" dt="2021-11-07T15:34:37.404" v="24"/>
          <ac:spMkLst>
            <pc:docMk/>
            <pc:sldMk cId="608028248" sldId="270"/>
            <ac:spMk id="8" creationId="{471A3572-4543-4883-A749-0458CD8700C2}"/>
          </ac:spMkLst>
        </pc:spChg>
        <pc:spChg chg="add del">
          <ac:chgData name="Accime, Bellinda" userId="S::baccime_nursing.upenn.edu#ext#@nh4h.onmicrosoft.com::5c51f6f0-530c-40e3-9cd5-38c63181e776" providerId="AD" clId="Web-{C3770F02-2888-4F3C-BD24-28197246A2CE}" dt="2021-11-07T15:34:32.842" v="22"/>
          <ac:spMkLst>
            <pc:docMk/>
            <pc:sldMk cId="608028248" sldId="270"/>
            <ac:spMk id="9" creationId="{BA533261-94EC-4494-86AB-1382C733332C}"/>
          </ac:spMkLst>
        </pc:spChg>
        <pc:spChg chg="add del">
          <ac:chgData name="Accime, Bellinda" userId="S::baccime_nursing.upenn.edu#ext#@nh4h.onmicrosoft.com::5c51f6f0-530c-40e3-9cd5-38c63181e776" providerId="AD" clId="Web-{C3770F02-2888-4F3C-BD24-28197246A2CE}" dt="2021-11-07T15:34:37.404" v="24"/>
          <ac:spMkLst>
            <pc:docMk/>
            <pc:sldMk cId="608028248" sldId="270"/>
            <ac:spMk id="10" creationId="{4036AB30-180B-4ED5-A38B-175705419281}"/>
          </ac:spMkLst>
        </pc:spChg>
        <pc:spChg chg="add del">
          <ac:chgData name="Accime, Bellinda" userId="S::baccime_nursing.upenn.edu#ext#@nh4h.onmicrosoft.com::5c51f6f0-530c-40e3-9cd5-38c63181e776" providerId="AD" clId="Web-{C3770F02-2888-4F3C-BD24-28197246A2CE}" dt="2021-11-07T15:34:32.842" v="22"/>
          <ac:spMkLst>
            <pc:docMk/>
            <pc:sldMk cId="608028248" sldId="270"/>
            <ac:spMk id="11" creationId="{B06ABDF2-57ED-4DC5-BB96-62CEE5DBDB5D}"/>
          </ac:spMkLst>
        </pc:spChg>
        <pc:spChg chg="add del">
          <ac:chgData name="Accime, Bellinda" userId="S::baccime_nursing.upenn.edu#ext#@nh4h.onmicrosoft.com::5c51f6f0-530c-40e3-9cd5-38c63181e776" providerId="AD" clId="Web-{C3770F02-2888-4F3C-BD24-28197246A2CE}" dt="2021-11-07T15:34:32.842" v="22"/>
          <ac:spMkLst>
            <pc:docMk/>
            <pc:sldMk cId="608028248" sldId="270"/>
            <ac:spMk id="13" creationId="{06D5EDC2-3737-4DED-AB3C-B42358F81548}"/>
          </ac:spMkLst>
        </pc:spChg>
        <pc:spChg chg="add">
          <ac:chgData name="Accime, Bellinda" userId="S::baccime_nursing.upenn.edu#ext#@nh4h.onmicrosoft.com::5c51f6f0-530c-40e3-9cd5-38c63181e776" providerId="AD" clId="Web-{C3770F02-2888-4F3C-BD24-28197246A2CE}" dt="2021-11-07T15:34:37.451" v="25"/>
          <ac:spMkLst>
            <pc:docMk/>
            <pc:sldMk cId="608028248" sldId="270"/>
            <ac:spMk id="14" creationId="{1DC6AD12-39BE-406B-8C52-D8AC09C60CD7}"/>
          </ac:spMkLst>
        </pc:spChg>
        <pc:spChg chg="add del">
          <ac:chgData name="Accime, Bellinda" userId="S::baccime_nursing.upenn.edu#ext#@nh4h.onmicrosoft.com::5c51f6f0-530c-40e3-9cd5-38c63181e776" providerId="AD" clId="Web-{C3770F02-2888-4F3C-BD24-28197246A2CE}" dt="2021-11-07T15:34:32.842" v="22"/>
          <ac:spMkLst>
            <pc:docMk/>
            <pc:sldMk cId="608028248" sldId="270"/>
            <ac:spMk id="15" creationId="{089C1A08-A75B-45D5-8A9D-680682C13DA1}"/>
          </ac:spMkLst>
        </pc:spChg>
        <pc:spChg chg="add">
          <ac:chgData name="Accime, Bellinda" userId="S::baccime_nursing.upenn.edu#ext#@nh4h.onmicrosoft.com::5c51f6f0-530c-40e3-9cd5-38c63181e776" providerId="AD" clId="Web-{C3770F02-2888-4F3C-BD24-28197246A2CE}" dt="2021-11-07T15:34:37.451" v="25"/>
          <ac:spMkLst>
            <pc:docMk/>
            <pc:sldMk cId="608028248" sldId="270"/>
            <ac:spMk id="16" creationId="{DC83D935-436B-4F4D-A47B-4FD95E2C1D80}"/>
          </ac:spMkLst>
        </pc:spChg>
        <pc:spChg chg="add del">
          <ac:chgData name="Accime, Bellinda" userId="S::baccime_nursing.upenn.edu#ext#@nh4h.onmicrosoft.com::5c51f6f0-530c-40e3-9cd5-38c63181e776" providerId="AD" clId="Web-{C3770F02-2888-4F3C-BD24-28197246A2CE}" dt="2021-11-07T15:34:32.842" v="22"/>
          <ac:spMkLst>
            <pc:docMk/>
            <pc:sldMk cId="608028248" sldId="270"/>
            <ac:spMk id="17" creationId="{51B4E1F8-DA38-44DA-8B73-7EC281F24066}"/>
          </ac:spMkLst>
        </pc:spChg>
        <pc:spChg chg="add del">
          <ac:chgData name="Accime, Bellinda" userId="S::baccime_nursing.upenn.edu#ext#@nh4h.onmicrosoft.com::5c51f6f0-530c-40e3-9cd5-38c63181e776" providerId="AD" clId="Web-{C3770F02-2888-4F3C-BD24-28197246A2CE}" dt="2021-11-07T15:34:37.404" v="24"/>
          <ac:spMkLst>
            <pc:docMk/>
            <pc:sldMk cId="608028248" sldId="270"/>
            <ac:spMk id="18" creationId="{DC83D935-436B-4F4D-A47B-4FD95E2C1D80}"/>
          </ac:spMkLst>
        </pc:spChg>
        <pc:grpChg chg="add del">
          <ac:chgData name="Accime, Bellinda" userId="S::baccime_nursing.upenn.edu#ext#@nh4h.onmicrosoft.com::5c51f6f0-530c-40e3-9cd5-38c63181e776" providerId="AD" clId="Web-{C3770F02-2888-4F3C-BD24-28197246A2CE}" dt="2021-11-07T15:34:37.404" v="24"/>
          <ac:grpSpMkLst>
            <pc:docMk/>
            <pc:sldMk cId="608028248" sldId="270"/>
            <ac:grpSpMk id="12" creationId="{C7DC96D6-0134-4EA3-8B0A-6A255D6BDE31}"/>
          </ac:grpSpMkLst>
        </pc:grpChg>
        <pc:graphicFrameChg chg="add del">
          <ac:chgData name="Accime, Bellinda" userId="S::baccime_nursing.upenn.edu#ext#@nh4h.onmicrosoft.com::5c51f6f0-530c-40e3-9cd5-38c63181e776" providerId="AD" clId="Web-{C3770F02-2888-4F3C-BD24-28197246A2CE}" dt="2021-11-07T15:34:32.842" v="22"/>
          <ac:graphicFrameMkLst>
            <pc:docMk/>
            <pc:sldMk cId="608028248" sldId="270"/>
            <ac:graphicFrameMk id="5" creationId="{334782DF-9C89-4166-BD60-F763C74A9FE4}"/>
          </ac:graphicFrameMkLst>
        </pc:graphicFrameChg>
        <pc:graphicFrameChg chg="add">
          <ac:chgData name="Accime, Bellinda" userId="S::baccime_nursing.upenn.edu#ext#@nh4h.onmicrosoft.com::5c51f6f0-530c-40e3-9cd5-38c63181e776" providerId="AD" clId="Web-{C3770F02-2888-4F3C-BD24-28197246A2CE}" dt="2021-11-07T15:34:37.451" v="25"/>
          <ac:graphicFrameMkLst>
            <pc:docMk/>
            <pc:sldMk cId="608028248" sldId="270"/>
            <ac:graphicFrameMk id="19" creationId="{FD30ECCD-97E6-4006-B814-A3FB463EDCAE}"/>
          </ac:graphicFrameMkLst>
        </pc:graphicFrameChg>
      </pc:sldChg>
    </pc:docChg>
  </pc:docChgLst>
  <pc:docChgLst>
    <pc:chgData name="Accime, Bellinda" userId="S::baccime_nursing.upenn.edu#ext#@nh4h.onmicrosoft.com::5c51f6f0-530c-40e3-9cd5-38c63181e776" providerId="AD" clId="Web-{FDB7D905-F3D1-4DD0-BDA6-CC8B7081199C}"/>
    <pc:docChg chg="modSld">
      <pc:chgData name="Accime, Bellinda" userId="S::baccime_nursing.upenn.edu#ext#@nh4h.onmicrosoft.com::5c51f6f0-530c-40e3-9cd5-38c63181e776" providerId="AD" clId="Web-{FDB7D905-F3D1-4DD0-BDA6-CC8B7081199C}" dt="2021-11-07T15:27:11.782" v="51"/>
      <pc:docMkLst>
        <pc:docMk/>
      </pc:docMkLst>
      <pc:sldChg chg="modSp">
        <pc:chgData name="Accime, Bellinda" userId="S::baccime_nursing.upenn.edu#ext#@nh4h.onmicrosoft.com::5c51f6f0-530c-40e3-9cd5-38c63181e776" providerId="AD" clId="Web-{FDB7D905-F3D1-4DD0-BDA6-CC8B7081199C}" dt="2021-11-07T15:17:31.642" v="5" actId="1076"/>
        <pc:sldMkLst>
          <pc:docMk/>
          <pc:sldMk cId="4083883691" sldId="257"/>
        </pc:sldMkLst>
        <pc:picChg chg="mod">
          <ac:chgData name="Accime, Bellinda" userId="S::baccime_nursing.upenn.edu#ext#@nh4h.onmicrosoft.com::5c51f6f0-530c-40e3-9cd5-38c63181e776" providerId="AD" clId="Web-{FDB7D905-F3D1-4DD0-BDA6-CC8B7081199C}" dt="2021-11-07T15:17:31.642" v="5" actId="1076"/>
          <ac:picMkLst>
            <pc:docMk/>
            <pc:sldMk cId="4083883691" sldId="257"/>
            <ac:picMk id="4" creationId="{411B4D9B-1B17-A247-B138-C34BA6EFDAB0}"/>
          </ac:picMkLst>
        </pc:picChg>
      </pc:sldChg>
      <pc:sldChg chg="addSp delSp modSp mod setBg">
        <pc:chgData name="Accime, Bellinda" userId="S::baccime_nursing.upenn.edu#ext#@nh4h.onmicrosoft.com::5c51f6f0-530c-40e3-9cd5-38c63181e776" providerId="AD" clId="Web-{FDB7D905-F3D1-4DD0-BDA6-CC8B7081199C}" dt="2021-11-07T15:17:36.189" v="7"/>
        <pc:sldMkLst>
          <pc:docMk/>
          <pc:sldMk cId="1895889827" sldId="258"/>
        </pc:sldMkLst>
        <pc:spChg chg="mod">
          <ac:chgData name="Accime, Bellinda" userId="S::baccime_nursing.upenn.edu#ext#@nh4h.onmicrosoft.com::5c51f6f0-530c-40e3-9cd5-38c63181e776" providerId="AD" clId="Web-{FDB7D905-F3D1-4DD0-BDA6-CC8B7081199C}" dt="2021-11-07T15:17:36.189" v="7"/>
          <ac:spMkLst>
            <pc:docMk/>
            <pc:sldMk cId="1895889827" sldId="258"/>
            <ac:spMk id="2" creationId="{6F682EAD-D4DE-4449-93F6-F611D653452C}"/>
          </ac:spMkLst>
        </pc:spChg>
        <pc:spChg chg="mod">
          <ac:chgData name="Accime, Bellinda" userId="S::baccime_nursing.upenn.edu#ext#@nh4h.onmicrosoft.com::5c51f6f0-530c-40e3-9cd5-38c63181e776" providerId="AD" clId="Web-{FDB7D905-F3D1-4DD0-BDA6-CC8B7081199C}" dt="2021-11-07T15:17:36.189" v="7"/>
          <ac:spMkLst>
            <pc:docMk/>
            <pc:sldMk cId="1895889827" sldId="258"/>
            <ac:spMk id="3" creationId="{59201C5A-76F4-4BB7-947E-EC969FE1FD95}"/>
          </ac:spMkLst>
        </pc:spChg>
        <pc:spChg chg="add del">
          <ac:chgData name="Accime, Bellinda" userId="S::baccime_nursing.upenn.edu#ext#@nh4h.onmicrosoft.com::5c51f6f0-530c-40e3-9cd5-38c63181e776" providerId="AD" clId="Web-{FDB7D905-F3D1-4DD0-BDA6-CC8B7081199C}" dt="2021-11-07T15:17:36.189" v="7"/>
          <ac:spMkLst>
            <pc:docMk/>
            <pc:sldMk cId="1895889827" sldId="258"/>
            <ac:spMk id="9" creationId="{FAFB3478-4AEC-431E-93B2-1593839C16DA}"/>
          </ac:spMkLst>
        </pc:spChg>
        <pc:spChg chg="add del">
          <ac:chgData name="Accime, Bellinda" userId="S::baccime_nursing.upenn.edu#ext#@nh4h.onmicrosoft.com::5c51f6f0-530c-40e3-9cd5-38c63181e776" providerId="AD" clId="Web-{FDB7D905-F3D1-4DD0-BDA6-CC8B7081199C}" dt="2021-11-07T15:17:36.189" v="7"/>
          <ac:spMkLst>
            <pc:docMk/>
            <pc:sldMk cId="1895889827" sldId="258"/>
            <ac:spMk id="11" creationId="{E0F166C3-D45F-4A92-A291-15B874AD1A56}"/>
          </ac:spMkLst>
        </pc:spChg>
        <pc:spChg chg="add del">
          <ac:chgData name="Accime, Bellinda" userId="S::baccime_nursing.upenn.edu#ext#@nh4h.onmicrosoft.com::5c51f6f0-530c-40e3-9cd5-38c63181e776" providerId="AD" clId="Web-{FDB7D905-F3D1-4DD0-BDA6-CC8B7081199C}" dt="2021-11-07T15:17:36.189" v="7"/>
          <ac:spMkLst>
            <pc:docMk/>
            <pc:sldMk cId="1895889827" sldId="258"/>
            <ac:spMk id="19" creationId="{F34FFB17-4733-4A4C-9F36-CE82366CB51E}"/>
          </ac:spMkLst>
        </pc:spChg>
        <pc:grpChg chg="add del">
          <ac:chgData name="Accime, Bellinda" userId="S::baccime_nursing.upenn.edu#ext#@nh4h.onmicrosoft.com::5c51f6f0-530c-40e3-9cd5-38c63181e776" providerId="AD" clId="Web-{FDB7D905-F3D1-4DD0-BDA6-CC8B7081199C}" dt="2021-11-07T15:17:36.189" v="7"/>
          <ac:grpSpMkLst>
            <pc:docMk/>
            <pc:sldMk cId="1895889827" sldId="258"/>
            <ac:grpSpMk id="13" creationId="{6DBB4B8F-57A2-4546-9449-6DBBA6E7C6CF}"/>
          </ac:grpSpMkLst>
        </pc:grpChg>
        <pc:picChg chg="add mod">
          <ac:chgData name="Accime, Bellinda" userId="S::baccime_nursing.upenn.edu#ext#@nh4h.onmicrosoft.com::5c51f6f0-530c-40e3-9cd5-38c63181e776" providerId="AD" clId="Web-{FDB7D905-F3D1-4DD0-BDA6-CC8B7081199C}" dt="2021-11-07T15:17:36.189" v="7"/>
          <ac:picMkLst>
            <pc:docMk/>
            <pc:sldMk cId="1895889827" sldId="258"/>
            <ac:picMk id="4" creationId="{3DB6C43E-441E-4B10-989E-28E7B2BD3C4D}"/>
          </ac:picMkLst>
        </pc:picChg>
      </pc:sldChg>
      <pc:sldChg chg="addSp delSp modSp mod setBg">
        <pc:chgData name="Accime, Bellinda" userId="S::baccime_nursing.upenn.edu#ext#@nh4h.onmicrosoft.com::5c51f6f0-530c-40e3-9cd5-38c63181e776" providerId="AD" clId="Web-{FDB7D905-F3D1-4DD0-BDA6-CC8B7081199C}" dt="2021-11-07T15:23:10.229" v="48" actId="20577"/>
        <pc:sldMkLst>
          <pc:docMk/>
          <pc:sldMk cId="1452459011" sldId="262"/>
        </pc:sldMkLst>
        <pc:spChg chg="mod">
          <ac:chgData name="Accime, Bellinda" userId="S::baccime_nursing.upenn.edu#ext#@nh4h.onmicrosoft.com::5c51f6f0-530c-40e3-9cd5-38c63181e776" providerId="AD" clId="Web-{FDB7D905-F3D1-4DD0-BDA6-CC8B7081199C}" dt="2021-11-07T15:19:28.567" v="29"/>
          <ac:spMkLst>
            <pc:docMk/>
            <pc:sldMk cId="1452459011" sldId="262"/>
            <ac:spMk id="2" creationId="{8FFB3231-0B8C-2347-9ED4-C48ED63DD6EF}"/>
          </ac:spMkLst>
        </pc:spChg>
        <pc:spChg chg="mod">
          <ac:chgData name="Accime, Bellinda" userId="S::baccime_nursing.upenn.edu#ext#@nh4h.onmicrosoft.com::5c51f6f0-530c-40e3-9cd5-38c63181e776" providerId="AD" clId="Web-{FDB7D905-F3D1-4DD0-BDA6-CC8B7081199C}" dt="2021-11-07T15:23:10.229" v="48" actId="20577"/>
          <ac:spMkLst>
            <pc:docMk/>
            <pc:sldMk cId="1452459011" sldId="262"/>
            <ac:spMk id="3" creationId="{1691AF32-FB38-0F40-AE00-7858561DB96D}"/>
          </ac:spMkLst>
        </pc:spChg>
        <pc:spChg chg="add del">
          <ac:chgData name="Accime, Bellinda" userId="S::baccime_nursing.upenn.edu#ext#@nh4h.onmicrosoft.com::5c51f6f0-530c-40e3-9cd5-38c63181e776" providerId="AD" clId="Web-{FDB7D905-F3D1-4DD0-BDA6-CC8B7081199C}" dt="2021-11-07T15:19:28.567" v="29"/>
          <ac:spMkLst>
            <pc:docMk/>
            <pc:sldMk cId="1452459011" sldId="262"/>
            <ac:spMk id="9" creationId="{FAFB3478-4AEC-431E-93B2-1593839C16DA}"/>
          </ac:spMkLst>
        </pc:spChg>
        <pc:spChg chg="add del">
          <ac:chgData name="Accime, Bellinda" userId="S::baccime_nursing.upenn.edu#ext#@nh4h.onmicrosoft.com::5c51f6f0-530c-40e3-9cd5-38c63181e776" providerId="AD" clId="Web-{FDB7D905-F3D1-4DD0-BDA6-CC8B7081199C}" dt="2021-11-07T15:19:28.567" v="29"/>
          <ac:spMkLst>
            <pc:docMk/>
            <pc:sldMk cId="1452459011" sldId="262"/>
            <ac:spMk id="11" creationId="{A8A68745-355E-4D81-AA5F-942C71082A1E}"/>
          </ac:spMkLst>
        </pc:spChg>
        <pc:spChg chg="add del">
          <ac:chgData name="Accime, Bellinda" userId="S::baccime_nursing.upenn.edu#ext#@nh4h.onmicrosoft.com::5c51f6f0-530c-40e3-9cd5-38c63181e776" providerId="AD" clId="Web-{FDB7D905-F3D1-4DD0-BDA6-CC8B7081199C}" dt="2021-11-07T15:19:28.567" v="29"/>
          <ac:spMkLst>
            <pc:docMk/>
            <pc:sldMk cId="1452459011" sldId="262"/>
            <ac:spMk id="13" creationId="{9A450B93-9615-4854-BEA5-4A85DF5CD68C}"/>
          </ac:spMkLst>
        </pc:spChg>
        <pc:spChg chg="add del">
          <ac:chgData name="Accime, Bellinda" userId="S::baccime_nursing.upenn.edu#ext#@nh4h.onmicrosoft.com::5c51f6f0-530c-40e3-9cd5-38c63181e776" providerId="AD" clId="Web-{FDB7D905-F3D1-4DD0-BDA6-CC8B7081199C}" dt="2021-11-07T15:19:28.567" v="29"/>
          <ac:spMkLst>
            <pc:docMk/>
            <pc:sldMk cId="1452459011" sldId="262"/>
            <ac:spMk id="15" creationId="{2E922E9E-A29B-4164-A634-B718A43369CA}"/>
          </ac:spMkLst>
        </pc:spChg>
        <pc:spChg chg="add">
          <ac:chgData name="Accime, Bellinda" userId="S::baccime_nursing.upenn.edu#ext#@nh4h.onmicrosoft.com::5c51f6f0-530c-40e3-9cd5-38c63181e776" providerId="AD" clId="Web-{FDB7D905-F3D1-4DD0-BDA6-CC8B7081199C}" dt="2021-11-07T15:19:28.567" v="29"/>
          <ac:spMkLst>
            <pc:docMk/>
            <pc:sldMk cId="1452459011" sldId="262"/>
            <ac:spMk id="20" creationId="{FAFB3478-4AEC-431E-93B2-1593839C16DA}"/>
          </ac:spMkLst>
        </pc:spChg>
        <pc:spChg chg="add">
          <ac:chgData name="Accime, Bellinda" userId="S::baccime_nursing.upenn.edu#ext#@nh4h.onmicrosoft.com::5c51f6f0-530c-40e3-9cd5-38c63181e776" providerId="AD" clId="Web-{FDB7D905-F3D1-4DD0-BDA6-CC8B7081199C}" dt="2021-11-07T15:19:28.567" v="29"/>
          <ac:spMkLst>
            <pc:docMk/>
            <pc:sldMk cId="1452459011" sldId="262"/>
            <ac:spMk id="22" creationId="{E0F166C3-D45F-4A92-A291-15B874AD1A56}"/>
          </ac:spMkLst>
        </pc:spChg>
        <pc:spChg chg="add">
          <ac:chgData name="Accime, Bellinda" userId="S::baccime_nursing.upenn.edu#ext#@nh4h.onmicrosoft.com::5c51f6f0-530c-40e3-9cd5-38c63181e776" providerId="AD" clId="Web-{FDB7D905-F3D1-4DD0-BDA6-CC8B7081199C}" dt="2021-11-07T15:19:28.567" v="29"/>
          <ac:spMkLst>
            <pc:docMk/>
            <pc:sldMk cId="1452459011" sldId="262"/>
            <ac:spMk id="30" creationId="{F34FFB17-4733-4A4C-9F36-CE82366CB51E}"/>
          </ac:spMkLst>
        </pc:spChg>
        <pc:grpChg chg="add">
          <ac:chgData name="Accime, Bellinda" userId="S::baccime_nursing.upenn.edu#ext#@nh4h.onmicrosoft.com::5c51f6f0-530c-40e3-9cd5-38c63181e776" providerId="AD" clId="Web-{FDB7D905-F3D1-4DD0-BDA6-CC8B7081199C}" dt="2021-11-07T15:19:28.567" v="29"/>
          <ac:grpSpMkLst>
            <pc:docMk/>
            <pc:sldMk cId="1452459011" sldId="262"/>
            <ac:grpSpMk id="24" creationId="{6DBB4B8F-57A2-4546-9449-6DBBA6E7C6CF}"/>
          </ac:grpSpMkLst>
        </pc:grpChg>
        <pc:picChg chg="add mod">
          <ac:chgData name="Accime, Bellinda" userId="S::baccime_nursing.upenn.edu#ext#@nh4h.onmicrosoft.com::5c51f6f0-530c-40e3-9cd5-38c63181e776" providerId="AD" clId="Web-{FDB7D905-F3D1-4DD0-BDA6-CC8B7081199C}" dt="2021-11-07T15:19:28.567" v="29"/>
          <ac:picMkLst>
            <pc:docMk/>
            <pc:sldMk cId="1452459011" sldId="262"/>
            <ac:picMk id="4" creationId="{93A68FFF-7FF6-46E8-8B2C-92BCF65AB916}"/>
          </ac:picMkLst>
        </pc:picChg>
      </pc:sldChg>
      <pc:sldChg chg="modSp">
        <pc:chgData name="Accime, Bellinda" userId="S::baccime_nursing.upenn.edu#ext#@nh4h.onmicrosoft.com::5c51f6f0-530c-40e3-9cd5-38c63181e776" providerId="AD" clId="Web-{FDB7D905-F3D1-4DD0-BDA6-CC8B7081199C}" dt="2021-11-07T15:22:01.196" v="42" actId="20577"/>
        <pc:sldMkLst>
          <pc:docMk/>
          <pc:sldMk cId="2902320059" sldId="266"/>
        </pc:sldMkLst>
        <pc:spChg chg="mod">
          <ac:chgData name="Accime, Bellinda" userId="S::baccime_nursing.upenn.edu#ext#@nh4h.onmicrosoft.com::5c51f6f0-530c-40e3-9cd5-38c63181e776" providerId="AD" clId="Web-{FDB7D905-F3D1-4DD0-BDA6-CC8B7081199C}" dt="2021-11-07T15:22:01.196" v="42" actId="20577"/>
          <ac:spMkLst>
            <pc:docMk/>
            <pc:sldMk cId="2902320059" sldId="266"/>
            <ac:spMk id="3" creationId="{195234A6-E43A-E74E-8DD8-C50C66D68B82}"/>
          </ac:spMkLst>
        </pc:spChg>
      </pc:sldChg>
      <pc:sldChg chg="addSp modSp mod setBg">
        <pc:chgData name="Accime, Bellinda" userId="S::baccime_nursing.upenn.edu#ext#@nh4h.onmicrosoft.com::5c51f6f0-530c-40e3-9cd5-38c63181e776" providerId="AD" clId="Web-{FDB7D905-F3D1-4DD0-BDA6-CC8B7081199C}" dt="2021-11-07T15:27:11.782" v="51"/>
        <pc:sldMkLst>
          <pc:docMk/>
          <pc:sldMk cId="3976120713" sldId="268"/>
        </pc:sldMkLst>
        <pc:spChg chg="mod">
          <ac:chgData name="Accime, Bellinda" userId="S::baccime_nursing.upenn.edu#ext#@nh4h.onmicrosoft.com::5c51f6f0-530c-40e3-9cd5-38c63181e776" providerId="AD" clId="Web-{FDB7D905-F3D1-4DD0-BDA6-CC8B7081199C}" dt="2021-11-07T15:27:11.782" v="51"/>
          <ac:spMkLst>
            <pc:docMk/>
            <pc:sldMk cId="3976120713" sldId="268"/>
            <ac:spMk id="2" creationId="{6DDF7D8C-2034-2243-9875-5BC9D5CED3C1}"/>
          </ac:spMkLst>
        </pc:spChg>
        <pc:spChg chg="mod">
          <ac:chgData name="Accime, Bellinda" userId="S::baccime_nursing.upenn.edu#ext#@nh4h.onmicrosoft.com::5c51f6f0-530c-40e3-9cd5-38c63181e776" providerId="AD" clId="Web-{FDB7D905-F3D1-4DD0-BDA6-CC8B7081199C}" dt="2021-11-07T15:27:11.782" v="51"/>
          <ac:spMkLst>
            <pc:docMk/>
            <pc:sldMk cId="3976120713" sldId="268"/>
            <ac:spMk id="3" creationId="{927DC52F-2D1B-7D4C-9A1E-93CEC6E43046}"/>
          </ac:spMkLst>
        </pc:spChg>
        <pc:spChg chg="add">
          <ac:chgData name="Accime, Bellinda" userId="S::baccime_nursing.upenn.edu#ext#@nh4h.onmicrosoft.com::5c51f6f0-530c-40e3-9cd5-38c63181e776" providerId="AD" clId="Web-{FDB7D905-F3D1-4DD0-BDA6-CC8B7081199C}" dt="2021-11-07T15:27:11.782" v="51"/>
          <ac:spMkLst>
            <pc:docMk/>
            <pc:sldMk cId="3976120713" sldId="268"/>
            <ac:spMk id="9" creationId="{FAFB3478-4AEC-431E-93B2-1593839C16DA}"/>
          </ac:spMkLst>
        </pc:spChg>
        <pc:spChg chg="add">
          <ac:chgData name="Accime, Bellinda" userId="S::baccime_nursing.upenn.edu#ext#@nh4h.onmicrosoft.com::5c51f6f0-530c-40e3-9cd5-38c63181e776" providerId="AD" clId="Web-{FDB7D905-F3D1-4DD0-BDA6-CC8B7081199C}" dt="2021-11-07T15:27:11.782" v="51"/>
          <ac:spMkLst>
            <pc:docMk/>
            <pc:sldMk cId="3976120713" sldId="268"/>
            <ac:spMk id="11" creationId="{A8A68745-355E-4D81-AA5F-942C71082A1E}"/>
          </ac:spMkLst>
        </pc:spChg>
        <pc:spChg chg="add">
          <ac:chgData name="Accime, Bellinda" userId="S::baccime_nursing.upenn.edu#ext#@nh4h.onmicrosoft.com::5c51f6f0-530c-40e3-9cd5-38c63181e776" providerId="AD" clId="Web-{FDB7D905-F3D1-4DD0-BDA6-CC8B7081199C}" dt="2021-11-07T15:27:11.782" v="51"/>
          <ac:spMkLst>
            <pc:docMk/>
            <pc:sldMk cId="3976120713" sldId="268"/>
            <ac:spMk id="13" creationId="{9A450B93-9615-4854-BEA5-4A85DF5CD68C}"/>
          </ac:spMkLst>
        </pc:spChg>
        <pc:spChg chg="add">
          <ac:chgData name="Accime, Bellinda" userId="S::baccime_nursing.upenn.edu#ext#@nh4h.onmicrosoft.com::5c51f6f0-530c-40e3-9cd5-38c63181e776" providerId="AD" clId="Web-{FDB7D905-F3D1-4DD0-BDA6-CC8B7081199C}" dt="2021-11-07T15:27:11.782" v="51"/>
          <ac:spMkLst>
            <pc:docMk/>
            <pc:sldMk cId="3976120713" sldId="268"/>
            <ac:spMk id="15" creationId="{2E922E9E-A29B-4164-A634-B718A43369CA}"/>
          </ac:spMkLst>
        </pc:spChg>
        <pc:picChg chg="add mod">
          <ac:chgData name="Accime, Bellinda" userId="S::baccime_nursing.upenn.edu#ext#@nh4h.onmicrosoft.com::5c51f6f0-530c-40e3-9cd5-38c63181e776" providerId="AD" clId="Web-{FDB7D905-F3D1-4DD0-BDA6-CC8B7081199C}" dt="2021-11-07T15:27:11.782" v="51"/>
          <ac:picMkLst>
            <pc:docMk/>
            <pc:sldMk cId="3976120713" sldId="268"/>
            <ac:picMk id="4" creationId="{AE0BB343-83F1-48F9-AD78-2F1627533831}"/>
          </ac:picMkLst>
        </pc:picChg>
      </pc:sldChg>
    </pc:docChg>
  </pc:docChgLst>
  <pc:docChgLst>
    <pc:chgData name="Accime, Bellinda" userId="S::baccime_nursing.upenn.edu#ext#@nh4h.onmicrosoft.com::5c51f6f0-530c-40e3-9cd5-38c63181e776" providerId="AD" clId="Web-{8D88D79E-401C-49DF-B4EF-897D7E0956C6}"/>
    <pc:docChg chg="addSld delSld modSld sldOrd">
      <pc:chgData name="Accime, Bellinda" userId="S::baccime_nursing.upenn.edu#ext#@nh4h.onmicrosoft.com::5c51f6f0-530c-40e3-9cd5-38c63181e776" providerId="AD" clId="Web-{8D88D79E-401C-49DF-B4EF-897D7E0956C6}" dt="2021-11-07T14:09:16.036" v="195" actId="20577"/>
      <pc:docMkLst>
        <pc:docMk/>
      </pc:docMkLst>
      <pc:sldChg chg="modSp">
        <pc:chgData name="Accime, Bellinda" userId="S::baccime_nursing.upenn.edu#ext#@nh4h.onmicrosoft.com::5c51f6f0-530c-40e3-9cd5-38c63181e776" providerId="AD" clId="Web-{8D88D79E-401C-49DF-B4EF-897D7E0956C6}" dt="2021-11-07T13:55:08.927" v="84" actId="20577"/>
        <pc:sldMkLst>
          <pc:docMk/>
          <pc:sldMk cId="3871679990" sldId="261"/>
        </pc:sldMkLst>
        <pc:spChg chg="mod">
          <ac:chgData name="Accime, Bellinda" userId="S::baccime_nursing.upenn.edu#ext#@nh4h.onmicrosoft.com::5c51f6f0-530c-40e3-9cd5-38c63181e776" providerId="AD" clId="Web-{8D88D79E-401C-49DF-B4EF-897D7E0956C6}" dt="2021-11-07T13:55:08.927" v="84" actId="20577"/>
          <ac:spMkLst>
            <pc:docMk/>
            <pc:sldMk cId="3871679990" sldId="261"/>
            <ac:spMk id="3" creationId="{DA7E50D8-6744-FF43-BD84-67816CE891CE}"/>
          </ac:spMkLst>
        </pc:spChg>
      </pc:sldChg>
      <pc:sldChg chg="modSp">
        <pc:chgData name="Accime, Bellinda" userId="S::baccime_nursing.upenn.edu#ext#@nh4h.onmicrosoft.com::5c51f6f0-530c-40e3-9cd5-38c63181e776" providerId="AD" clId="Web-{8D88D79E-401C-49DF-B4EF-897D7E0956C6}" dt="2021-11-07T14:01:40.247" v="194" actId="20577"/>
        <pc:sldMkLst>
          <pc:docMk/>
          <pc:sldMk cId="3109164665" sldId="265"/>
        </pc:sldMkLst>
        <pc:spChg chg="mod">
          <ac:chgData name="Accime, Bellinda" userId="S::baccime_nursing.upenn.edu#ext#@nh4h.onmicrosoft.com::5c51f6f0-530c-40e3-9cd5-38c63181e776" providerId="AD" clId="Web-{8D88D79E-401C-49DF-B4EF-897D7E0956C6}" dt="2021-11-07T14:01:40.247" v="194" actId="20577"/>
          <ac:spMkLst>
            <pc:docMk/>
            <pc:sldMk cId="3109164665" sldId="265"/>
            <ac:spMk id="4" creationId="{61B43C56-9B04-EB43-BBC3-B739105A31CA}"/>
          </ac:spMkLst>
        </pc:spChg>
        <pc:graphicFrameChg chg="mod">
          <ac:chgData name="Accime, Bellinda" userId="S::baccime_nursing.upenn.edu#ext#@nh4h.onmicrosoft.com::5c51f6f0-530c-40e3-9cd5-38c63181e776" providerId="AD" clId="Web-{8D88D79E-401C-49DF-B4EF-897D7E0956C6}" dt="2021-11-07T14:00:46.464" v="143" actId="1076"/>
          <ac:graphicFrameMkLst>
            <pc:docMk/>
            <pc:sldMk cId="3109164665" sldId="265"/>
            <ac:graphicFrameMk id="5" creationId="{0F7D740F-2043-0C4D-899E-0EB795CD26B7}"/>
          </ac:graphicFrameMkLst>
        </pc:graphicFrameChg>
        <pc:graphicFrameChg chg="mod">
          <ac:chgData name="Accime, Bellinda" userId="S::baccime_nursing.upenn.edu#ext#@nh4h.onmicrosoft.com::5c51f6f0-530c-40e3-9cd5-38c63181e776" providerId="AD" clId="Web-{8D88D79E-401C-49DF-B4EF-897D7E0956C6}" dt="2021-11-07T14:01:05.715" v="145" actId="1076"/>
          <ac:graphicFrameMkLst>
            <pc:docMk/>
            <pc:sldMk cId="3109164665" sldId="265"/>
            <ac:graphicFrameMk id="6" creationId="{E788F25D-AA25-724E-A0BD-C3E9B53DB9ED}"/>
          </ac:graphicFrameMkLst>
        </pc:graphicFrameChg>
        <pc:graphicFrameChg chg="mod">
          <ac:chgData name="Accime, Bellinda" userId="S::baccime_nursing.upenn.edu#ext#@nh4h.onmicrosoft.com::5c51f6f0-530c-40e3-9cd5-38c63181e776" providerId="AD" clId="Web-{8D88D79E-401C-49DF-B4EF-897D7E0956C6}" dt="2021-11-07T14:01:05.652" v="144" actId="1076"/>
          <ac:graphicFrameMkLst>
            <pc:docMk/>
            <pc:sldMk cId="3109164665" sldId="265"/>
            <ac:graphicFrameMk id="7" creationId="{1B3A33A0-F265-FC45-AD2D-A1721427AA75}"/>
          </ac:graphicFrameMkLst>
        </pc:graphicFrameChg>
      </pc:sldChg>
      <pc:sldChg chg="modSp new del">
        <pc:chgData name="Accime, Bellinda" userId="S::baccime_nursing.upenn.edu#ext#@nh4h.onmicrosoft.com::5c51f6f0-530c-40e3-9cd5-38c63181e776" providerId="AD" clId="Web-{8D88D79E-401C-49DF-B4EF-897D7E0956C6}" dt="2021-11-07T13:55:52.756" v="85"/>
        <pc:sldMkLst>
          <pc:docMk/>
          <pc:sldMk cId="1203369840" sldId="269"/>
        </pc:sldMkLst>
        <pc:spChg chg="mod">
          <ac:chgData name="Accime, Bellinda" userId="S::baccime_nursing.upenn.edu#ext#@nh4h.onmicrosoft.com::5c51f6f0-530c-40e3-9cd5-38c63181e776" providerId="AD" clId="Web-{8D88D79E-401C-49DF-B4EF-897D7E0956C6}" dt="2021-11-07T13:50:45.970" v="64" actId="20577"/>
          <ac:spMkLst>
            <pc:docMk/>
            <pc:sldMk cId="1203369840" sldId="269"/>
            <ac:spMk id="2" creationId="{ADE67F27-5897-43C2-BDAA-9EEA8BC428B6}"/>
          </ac:spMkLst>
        </pc:spChg>
      </pc:sldChg>
      <pc:sldChg chg="modSp new ord">
        <pc:chgData name="Accime, Bellinda" userId="S::baccime_nursing.upenn.edu#ext#@nh4h.onmicrosoft.com::5c51f6f0-530c-40e3-9cd5-38c63181e776" providerId="AD" clId="Web-{8D88D79E-401C-49DF-B4EF-897D7E0956C6}" dt="2021-11-07T14:09:16.036" v="195" actId="20577"/>
        <pc:sldMkLst>
          <pc:docMk/>
          <pc:sldMk cId="608028248" sldId="270"/>
        </pc:sldMkLst>
        <pc:spChg chg="mod">
          <ac:chgData name="Accime, Bellinda" userId="S::baccime_nursing.upenn.edu#ext#@nh4h.onmicrosoft.com::5c51f6f0-530c-40e3-9cd5-38c63181e776" providerId="AD" clId="Web-{8D88D79E-401C-49DF-B4EF-897D7E0956C6}" dt="2021-11-07T13:51:25.095" v="74" actId="20577"/>
          <ac:spMkLst>
            <pc:docMk/>
            <pc:sldMk cId="608028248" sldId="270"/>
            <ac:spMk id="2" creationId="{3CBB9D95-02AA-424F-A578-79FD65AB61BB}"/>
          </ac:spMkLst>
        </pc:spChg>
        <pc:spChg chg="mod">
          <ac:chgData name="Accime, Bellinda" userId="S::baccime_nursing.upenn.edu#ext#@nh4h.onmicrosoft.com::5c51f6f0-530c-40e3-9cd5-38c63181e776" providerId="AD" clId="Web-{8D88D79E-401C-49DF-B4EF-897D7E0956C6}" dt="2021-11-07T14:09:16.036" v="195" actId="20577"/>
          <ac:spMkLst>
            <pc:docMk/>
            <pc:sldMk cId="608028248" sldId="270"/>
            <ac:spMk id="3" creationId="{C8CA3F10-04F8-4EAA-BB5E-7534863EC35C}"/>
          </ac:spMkLst>
        </pc:spChg>
      </pc:sldChg>
    </pc:docChg>
  </pc:docChgLst>
  <pc:docChgLst>
    <pc:chgData name="Kate Latak" userId="S::katielatak_gmail.com#ext#@nh4h.onmicrosoft.com::51a5a136-abed-4e00-ad47-c8a23e1f9057" providerId="AD" clId="Web-{F6EA1B5A-AC23-4046-B74C-F7E9A43BA6AC}"/>
    <pc:docChg chg="modSld">
      <pc:chgData name="Kate Latak" userId="S::katielatak_gmail.com#ext#@nh4h.onmicrosoft.com::51a5a136-abed-4e00-ad47-c8a23e1f9057" providerId="AD" clId="Web-{F6EA1B5A-AC23-4046-B74C-F7E9A43BA6AC}" dt="2021-11-07T16:00:33.555" v="11"/>
      <pc:docMkLst>
        <pc:docMk/>
      </pc:docMkLst>
      <pc:sldChg chg="addSp delSp modSp">
        <pc:chgData name="Kate Latak" userId="S::katielatak_gmail.com#ext#@nh4h.onmicrosoft.com::51a5a136-abed-4e00-ad47-c8a23e1f9057" providerId="AD" clId="Web-{F6EA1B5A-AC23-4046-B74C-F7E9A43BA6AC}" dt="2021-11-07T16:00:33.555" v="11"/>
        <pc:sldMkLst>
          <pc:docMk/>
          <pc:sldMk cId="3406201134" sldId="263"/>
        </pc:sldMkLst>
        <pc:spChg chg="add del mod">
          <ac:chgData name="Kate Latak" userId="S::katielatak_gmail.com#ext#@nh4h.onmicrosoft.com::51a5a136-abed-4e00-ad47-c8a23e1f9057" providerId="AD" clId="Web-{F6EA1B5A-AC23-4046-B74C-F7E9A43BA6AC}" dt="2021-11-07T16:00:33.555" v="11"/>
          <ac:spMkLst>
            <pc:docMk/>
            <pc:sldMk cId="3406201134" sldId="263"/>
            <ac:spMk id="5" creationId="{FD397F26-E8D9-4B17-BDF7-19E272ADA744}"/>
          </ac:spMkLst>
        </pc:spChg>
        <pc:picChg chg="add del mod">
          <ac:chgData name="Kate Latak" userId="S::katielatak_gmail.com#ext#@nh4h.onmicrosoft.com::51a5a136-abed-4e00-ad47-c8a23e1f9057" providerId="AD" clId="Web-{F6EA1B5A-AC23-4046-B74C-F7E9A43BA6AC}" dt="2021-11-07T16:00:23.477" v="9" actId="1076"/>
          <ac:picMkLst>
            <pc:docMk/>
            <pc:sldMk cId="3406201134" sldId="263"/>
            <ac:picMk id="7" creationId="{62B48EDE-1E38-445D-A345-C3B5205E51E1}"/>
          </ac:picMkLst>
        </pc:picChg>
        <pc:picChg chg="mod">
          <ac:chgData name="Kate Latak" userId="S::katielatak_gmail.com#ext#@nh4h.onmicrosoft.com::51a5a136-abed-4e00-ad47-c8a23e1f9057" providerId="AD" clId="Web-{F6EA1B5A-AC23-4046-B74C-F7E9A43BA6AC}" dt="2021-11-07T16:00:23.508" v="10" actId="1076"/>
          <ac:picMkLst>
            <pc:docMk/>
            <pc:sldMk cId="3406201134" sldId="263"/>
            <ac:picMk id="8" creationId="{A6B642AA-94D0-472C-BF98-38362F5783E3}"/>
          </ac:picMkLst>
        </pc:picChg>
        <pc:picChg chg="del">
          <ac:chgData name="Kate Latak" userId="S::katielatak_gmail.com#ext#@nh4h.onmicrosoft.com::51a5a136-abed-4e00-ad47-c8a23e1f9057" providerId="AD" clId="Web-{F6EA1B5A-AC23-4046-B74C-F7E9A43BA6AC}" dt="2021-11-07T16:00:17.898" v="8"/>
          <ac:picMkLst>
            <pc:docMk/>
            <pc:sldMk cId="3406201134" sldId="263"/>
            <ac:picMk id="10" creationId="{D0A15540-D658-EB46-8284-9AC1B2A53B86}"/>
          </ac:picMkLst>
        </pc:picChg>
      </pc:sldChg>
    </pc:docChg>
  </pc:docChgLst>
  <pc:docChgLst>
    <pc:chgData name="Accime, Bellinda" userId="S::baccime_nursing.upenn.edu#ext#@nh4h.onmicrosoft.com::5c51f6f0-530c-40e3-9cd5-38c63181e776" providerId="AD" clId="Web-{0413D36A-E222-4EC0-AEED-C49A63525332}"/>
    <pc:docChg chg="modSld">
      <pc:chgData name="Accime, Bellinda" userId="S::baccime_nursing.upenn.edu#ext#@nh4h.onmicrosoft.com::5c51f6f0-530c-40e3-9cd5-38c63181e776" providerId="AD" clId="Web-{0413D36A-E222-4EC0-AEED-C49A63525332}" dt="2021-11-07T13:41:50.965" v="18" actId="20577"/>
      <pc:docMkLst>
        <pc:docMk/>
      </pc:docMkLst>
      <pc:sldChg chg="modSp">
        <pc:chgData name="Accime, Bellinda" userId="S::baccime_nursing.upenn.edu#ext#@nh4h.onmicrosoft.com::5c51f6f0-530c-40e3-9cd5-38c63181e776" providerId="AD" clId="Web-{0413D36A-E222-4EC0-AEED-C49A63525332}" dt="2021-11-07T13:33:09.973" v="4" actId="14100"/>
        <pc:sldMkLst>
          <pc:docMk/>
          <pc:sldMk cId="4083883691" sldId="257"/>
        </pc:sldMkLst>
        <pc:spChg chg="mod">
          <ac:chgData name="Accime, Bellinda" userId="S::baccime_nursing.upenn.edu#ext#@nh4h.onmicrosoft.com::5c51f6f0-530c-40e3-9cd5-38c63181e776" providerId="AD" clId="Web-{0413D36A-E222-4EC0-AEED-C49A63525332}" dt="2021-11-07T13:32:32.050" v="0" actId="20577"/>
          <ac:spMkLst>
            <pc:docMk/>
            <pc:sldMk cId="4083883691" sldId="257"/>
            <ac:spMk id="3" creationId="{711AC1BE-7847-400F-9644-6303232F53E9}"/>
          </ac:spMkLst>
        </pc:spChg>
        <pc:picChg chg="mod">
          <ac:chgData name="Accime, Bellinda" userId="S::baccime_nursing.upenn.edu#ext#@nh4h.onmicrosoft.com::5c51f6f0-530c-40e3-9cd5-38c63181e776" providerId="AD" clId="Web-{0413D36A-E222-4EC0-AEED-C49A63525332}" dt="2021-11-07T13:33:09.973" v="4" actId="14100"/>
          <ac:picMkLst>
            <pc:docMk/>
            <pc:sldMk cId="4083883691" sldId="257"/>
            <ac:picMk id="4" creationId="{411B4D9B-1B17-A247-B138-C34BA6EFDAB0}"/>
          </ac:picMkLst>
        </pc:picChg>
      </pc:sldChg>
      <pc:sldChg chg="modSp">
        <pc:chgData name="Accime, Bellinda" userId="S::baccime_nursing.upenn.edu#ext#@nh4h.onmicrosoft.com::5c51f6f0-530c-40e3-9cd5-38c63181e776" providerId="AD" clId="Web-{0413D36A-E222-4EC0-AEED-C49A63525332}" dt="2021-11-07T13:39:53.679" v="7" actId="20577"/>
        <pc:sldMkLst>
          <pc:docMk/>
          <pc:sldMk cId="1895889827" sldId="258"/>
        </pc:sldMkLst>
        <pc:spChg chg="mod">
          <ac:chgData name="Accime, Bellinda" userId="S::baccime_nursing.upenn.edu#ext#@nh4h.onmicrosoft.com::5c51f6f0-530c-40e3-9cd5-38c63181e776" providerId="AD" clId="Web-{0413D36A-E222-4EC0-AEED-C49A63525332}" dt="2021-11-07T13:39:47.179" v="5" actId="20577"/>
          <ac:spMkLst>
            <pc:docMk/>
            <pc:sldMk cId="1895889827" sldId="258"/>
            <ac:spMk id="2" creationId="{6F682EAD-D4DE-4449-93F6-F611D653452C}"/>
          </ac:spMkLst>
        </pc:spChg>
        <pc:spChg chg="mod">
          <ac:chgData name="Accime, Bellinda" userId="S::baccime_nursing.upenn.edu#ext#@nh4h.onmicrosoft.com::5c51f6f0-530c-40e3-9cd5-38c63181e776" providerId="AD" clId="Web-{0413D36A-E222-4EC0-AEED-C49A63525332}" dt="2021-11-07T13:39:53.679" v="7" actId="20577"/>
          <ac:spMkLst>
            <pc:docMk/>
            <pc:sldMk cId="1895889827" sldId="258"/>
            <ac:spMk id="3" creationId="{59201C5A-76F4-4BB7-947E-EC969FE1FD95}"/>
          </ac:spMkLst>
        </pc:spChg>
      </pc:sldChg>
      <pc:sldChg chg="modSp">
        <pc:chgData name="Accime, Bellinda" userId="S::baccime_nursing.upenn.edu#ext#@nh4h.onmicrosoft.com::5c51f6f0-530c-40e3-9cd5-38c63181e776" providerId="AD" clId="Web-{0413D36A-E222-4EC0-AEED-C49A63525332}" dt="2021-11-07T13:40:07.196" v="8" actId="20577"/>
        <pc:sldMkLst>
          <pc:docMk/>
          <pc:sldMk cId="3871679990" sldId="261"/>
        </pc:sldMkLst>
        <pc:spChg chg="mod">
          <ac:chgData name="Accime, Bellinda" userId="S::baccime_nursing.upenn.edu#ext#@nh4h.onmicrosoft.com::5c51f6f0-530c-40e3-9cd5-38c63181e776" providerId="AD" clId="Web-{0413D36A-E222-4EC0-AEED-C49A63525332}" dt="2021-11-07T13:40:07.196" v="8" actId="20577"/>
          <ac:spMkLst>
            <pc:docMk/>
            <pc:sldMk cId="3871679990" sldId="261"/>
            <ac:spMk id="2" creationId="{EAC920AB-9E86-2046-A725-F3FFDF7EB239}"/>
          </ac:spMkLst>
        </pc:spChg>
      </pc:sldChg>
      <pc:sldChg chg="modSp">
        <pc:chgData name="Accime, Bellinda" userId="S::baccime_nursing.upenn.edu#ext#@nh4h.onmicrosoft.com::5c51f6f0-530c-40e3-9cd5-38c63181e776" providerId="AD" clId="Web-{0413D36A-E222-4EC0-AEED-C49A63525332}" dt="2021-11-07T13:41:50.965" v="18" actId="20577"/>
        <pc:sldMkLst>
          <pc:docMk/>
          <pc:sldMk cId="1452459011" sldId="262"/>
        </pc:sldMkLst>
        <pc:spChg chg="mod">
          <ac:chgData name="Accime, Bellinda" userId="S::baccime_nursing.upenn.edu#ext#@nh4h.onmicrosoft.com::5c51f6f0-530c-40e3-9cd5-38c63181e776" providerId="AD" clId="Web-{0413D36A-E222-4EC0-AEED-C49A63525332}" dt="2021-11-07T13:40:15.368" v="9" actId="20577"/>
          <ac:spMkLst>
            <pc:docMk/>
            <pc:sldMk cId="1452459011" sldId="262"/>
            <ac:spMk id="2" creationId="{8FFB3231-0B8C-2347-9ED4-C48ED63DD6EF}"/>
          </ac:spMkLst>
        </pc:spChg>
        <pc:spChg chg="mod">
          <ac:chgData name="Accime, Bellinda" userId="S::baccime_nursing.upenn.edu#ext#@nh4h.onmicrosoft.com::5c51f6f0-530c-40e3-9cd5-38c63181e776" providerId="AD" clId="Web-{0413D36A-E222-4EC0-AEED-C49A63525332}" dt="2021-11-07T13:41:50.965" v="18" actId="20577"/>
          <ac:spMkLst>
            <pc:docMk/>
            <pc:sldMk cId="1452459011" sldId="262"/>
            <ac:spMk id="3" creationId="{1691AF32-FB38-0F40-AE00-7858561DB96D}"/>
          </ac:spMkLst>
        </pc:spChg>
      </pc:sldChg>
    </pc:docChg>
  </pc:docChgLst>
  <pc:docChgLst>
    <pc:chgData name="Accime, Bellinda" userId="S::baccime_nursing.upenn.edu#ext#@nh4h.onmicrosoft.com::5c51f6f0-530c-40e3-9cd5-38c63181e776" providerId="AD" clId="Web-{44407180-DC48-44D9-BC39-50DBEAA2FFAD}"/>
    <pc:docChg chg="modSld">
      <pc:chgData name="Accime, Bellinda" userId="S::baccime_nursing.upenn.edu#ext#@nh4h.onmicrosoft.com::5c51f6f0-530c-40e3-9cd5-38c63181e776" providerId="AD" clId="Web-{44407180-DC48-44D9-BC39-50DBEAA2FFAD}" dt="2021-11-07T15:43:33.765" v="40" actId="20577"/>
      <pc:docMkLst>
        <pc:docMk/>
      </pc:docMkLst>
      <pc:sldChg chg="modSp">
        <pc:chgData name="Accime, Bellinda" userId="S::baccime_nursing.upenn.edu#ext#@nh4h.onmicrosoft.com::5c51f6f0-530c-40e3-9cd5-38c63181e776" providerId="AD" clId="Web-{44407180-DC48-44D9-BC39-50DBEAA2FFAD}" dt="2021-11-07T15:43:33.765" v="40" actId="20577"/>
        <pc:sldMkLst>
          <pc:docMk/>
          <pc:sldMk cId="1895889827" sldId="258"/>
        </pc:sldMkLst>
        <pc:spChg chg="mod">
          <ac:chgData name="Accime, Bellinda" userId="S::baccime_nursing.upenn.edu#ext#@nh4h.onmicrosoft.com::5c51f6f0-530c-40e3-9cd5-38c63181e776" providerId="AD" clId="Web-{44407180-DC48-44D9-BC39-50DBEAA2FFAD}" dt="2021-11-07T15:43:33.765" v="40" actId="20577"/>
          <ac:spMkLst>
            <pc:docMk/>
            <pc:sldMk cId="1895889827" sldId="258"/>
            <ac:spMk id="3" creationId="{59201C5A-76F4-4BB7-947E-EC969FE1FD9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B9521679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B9521679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B9521679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ICU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accent1">
                  <a:alpha val="0"/>
                </a:schemeClr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FE-4569-BB94-99A1045E6C8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FE-4569-BB94-99A1045E6C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6F8-2B47-9229-EB79DD5EDBB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FE-4569-BB94-99A1045E6C8B}"/>
              </c:ext>
            </c:extLst>
          </c:dPt>
          <c:cat>
            <c:numRef>
              <c:f>Sheet1!$A$2:$A$5</c:f>
              <c:numCache>
                <c:formatCode>0%</c:formatCode>
                <c:ptCount val="4"/>
                <c:pt idx="0">
                  <c:v>0.6</c:v>
                </c:pt>
                <c:pt idx="1">
                  <c:v>0.1</c:v>
                </c:pt>
                <c:pt idx="2">
                  <c:v>0.3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F8-2B47-9229-EB79DD5ED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ER</c:v>
                </c:pt>
              </c:strCache>
            </c:strRef>
          </c:tx>
          <c:spPr>
            <a:ln>
              <a:solidFill>
                <a:schemeClr val="accent1">
                  <a:alpha val="0"/>
                </a:schemeClr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5B-D94A-9D71-74C9E35A17E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F8-443D-BD3A-596B5F617821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05B-D94A-9D71-74C9E35A17E5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2F8-443D-BD3A-596B5F617821}"/>
              </c:ext>
            </c:extLst>
          </c:dPt>
          <c:cat>
            <c:numRef>
              <c:f>Sheet1!$A$2:$A$5</c:f>
              <c:numCache>
                <c:formatCode>0%</c:formatCode>
                <c:ptCount val="4"/>
                <c:pt idx="0">
                  <c:v>0.55000000000000004</c:v>
                </c:pt>
                <c:pt idx="1">
                  <c:v>0.25</c:v>
                </c:pt>
                <c:pt idx="2">
                  <c:v>0.2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0.55000000000000004</c:v>
                </c:pt>
                <c:pt idx="1">
                  <c:v>0.25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5B-D94A-9D71-74C9E35A17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Medical-Surgical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Med-Surg</c:v>
                </c:pt>
              </c:strCache>
            </c:strRef>
          </c:tx>
          <c:spPr>
            <a:ln>
              <a:solidFill>
                <a:schemeClr val="accent1">
                  <a:alpha val="0"/>
                </a:schemeClr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6BC-8649-B2AF-FB66B5C0C2F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E4-4DAB-AA18-CFC73DE2BBB2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7E4-4DAB-AA18-CFC73DE2BBB2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accent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7E4-4DAB-AA18-CFC73DE2BBB2}"/>
              </c:ext>
            </c:extLst>
          </c:dPt>
          <c:cat>
            <c:numRef>
              <c:f>Sheet1!$A$2:$A$5</c:f>
              <c:numCache>
                <c:formatCode>0%</c:formatCode>
                <c:ptCount val="4"/>
                <c:pt idx="0">
                  <c:v>0.45</c:v>
                </c:pt>
                <c:pt idx="1">
                  <c:v>0.18</c:v>
                </c:pt>
                <c:pt idx="2">
                  <c:v>0.37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0.45</c:v>
                </c:pt>
                <c:pt idx="1">
                  <c:v>0.18</c:v>
                </c:pt>
                <c:pt idx="2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BC-8649-B2AF-FB66B5C0C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BD9681-90B4-4634-877E-A5C2F2810BA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564B7AB-1B82-45D3-9994-A28F48883B26}">
      <dgm:prSet/>
      <dgm:spPr/>
      <dgm:t>
        <a:bodyPr/>
        <a:lstStyle/>
        <a:p>
          <a:r>
            <a:rPr lang="en-US">
              <a:latin typeface="Garamond"/>
            </a:rPr>
            <a:t>Lock high distress units so they would be closed/on divert to additional admissions.</a:t>
          </a:r>
        </a:p>
      </dgm:t>
    </dgm:pt>
    <dgm:pt modelId="{CB4F6391-EA3B-4DBE-85AF-6F61886D0DF1}" type="parTrans" cxnId="{5F9925FB-E34A-4D80-A790-9516B36E9640}">
      <dgm:prSet/>
      <dgm:spPr/>
      <dgm:t>
        <a:bodyPr/>
        <a:lstStyle/>
        <a:p>
          <a:endParaRPr lang="en-US"/>
        </a:p>
      </dgm:t>
    </dgm:pt>
    <dgm:pt modelId="{B023E07A-3514-49C7-B67A-0B4D9D7606EF}" type="sibTrans" cxnId="{5F9925FB-E34A-4D80-A790-9516B36E9640}">
      <dgm:prSet/>
      <dgm:spPr/>
      <dgm:t>
        <a:bodyPr/>
        <a:lstStyle/>
        <a:p>
          <a:endParaRPr lang="en-US"/>
        </a:p>
      </dgm:t>
    </dgm:pt>
    <dgm:pt modelId="{A102D0EB-C285-488A-8FA6-C4E681D29BE4}">
      <dgm:prSet/>
      <dgm:spPr/>
      <dgm:t>
        <a:bodyPr/>
        <a:lstStyle/>
        <a:p>
          <a:r>
            <a:rPr lang="en-US">
              <a:latin typeface="Garamond"/>
            </a:rPr>
            <a:t>Once they attain and maintain a majority “green” status for a period, advertise this metric to attract new nursing talent.</a:t>
          </a:r>
        </a:p>
      </dgm:t>
    </dgm:pt>
    <dgm:pt modelId="{6BADF2B8-300A-446E-8A3A-E531BFF31356}" type="parTrans" cxnId="{EEDA5AAC-DA2E-4843-90FC-69298397354E}">
      <dgm:prSet/>
      <dgm:spPr/>
      <dgm:t>
        <a:bodyPr/>
        <a:lstStyle/>
        <a:p>
          <a:endParaRPr lang="en-US"/>
        </a:p>
      </dgm:t>
    </dgm:pt>
    <dgm:pt modelId="{D36A44B4-828D-4324-820B-D840200C0259}" type="sibTrans" cxnId="{EEDA5AAC-DA2E-4843-90FC-69298397354E}">
      <dgm:prSet/>
      <dgm:spPr/>
      <dgm:t>
        <a:bodyPr/>
        <a:lstStyle/>
        <a:p>
          <a:endParaRPr lang="en-US"/>
        </a:p>
      </dgm:t>
    </dgm:pt>
    <dgm:pt modelId="{C31BB44A-16FE-4A48-9BE2-E40D1964E242}">
      <dgm:prSet/>
      <dgm:spPr/>
      <dgm:t>
        <a:bodyPr/>
        <a:lstStyle/>
        <a:p>
          <a:r>
            <a:rPr lang="en-US">
              <a:latin typeface="Garamond"/>
            </a:rPr>
            <a:t>Predict high stress shifts for nurses, according to unit and try to prevent a distressing night from occurring.</a:t>
          </a:r>
        </a:p>
      </dgm:t>
    </dgm:pt>
    <dgm:pt modelId="{DF446D8D-6C79-4152-82BB-751042AAA1BA}" type="parTrans" cxnId="{59F54D23-8DDF-446E-B811-81D9413023C2}">
      <dgm:prSet/>
      <dgm:spPr/>
      <dgm:t>
        <a:bodyPr/>
        <a:lstStyle/>
        <a:p>
          <a:endParaRPr lang="en-US"/>
        </a:p>
      </dgm:t>
    </dgm:pt>
    <dgm:pt modelId="{53457B7C-3855-4C0F-8138-6729D6BC9860}" type="sibTrans" cxnId="{59F54D23-8DDF-446E-B811-81D9413023C2}">
      <dgm:prSet/>
      <dgm:spPr/>
      <dgm:t>
        <a:bodyPr/>
        <a:lstStyle/>
        <a:p>
          <a:endParaRPr lang="en-US"/>
        </a:p>
      </dgm:t>
    </dgm:pt>
    <dgm:pt modelId="{B6D20806-7368-4305-B1F2-77A31687BFFF}">
      <dgm:prSet/>
      <dgm:spPr/>
      <dgm:t>
        <a:bodyPr/>
        <a:lstStyle/>
        <a:p>
          <a:r>
            <a:rPr lang="en-US">
              <a:latin typeface="Garamond"/>
            </a:rPr>
            <a:t>Call around for extra support &amp; send staff to units in distress.</a:t>
          </a:r>
        </a:p>
      </dgm:t>
    </dgm:pt>
    <dgm:pt modelId="{5713598E-1797-4D19-BB1A-E9D93E8B824E}" type="parTrans" cxnId="{E0C2D184-B7A7-4F7D-887A-03ED077AB775}">
      <dgm:prSet/>
      <dgm:spPr/>
      <dgm:t>
        <a:bodyPr/>
        <a:lstStyle/>
        <a:p>
          <a:endParaRPr lang="en-US"/>
        </a:p>
      </dgm:t>
    </dgm:pt>
    <dgm:pt modelId="{59E5AACA-00FE-43AC-AF4B-C24B01A859B3}" type="sibTrans" cxnId="{E0C2D184-B7A7-4F7D-887A-03ED077AB775}">
      <dgm:prSet/>
      <dgm:spPr/>
      <dgm:t>
        <a:bodyPr/>
        <a:lstStyle/>
        <a:p>
          <a:endParaRPr lang="en-US"/>
        </a:p>
      </dgm:t>
    </dgm:pt>
    <dgm:pt modelId="{A0C56EF7-B160-4063-AF8F-6D4DBA9DEF71}">
      <dgm:prSet/>
      <dgm:spPr/>
      <dgm:t>
        <a:bodyPr/>
        <a:lstStyle/>
        <a:p>
          <a:r>
            <a:rPr lang="en-US">
              <a:latin typeface="Garamond"/>
            </a:rPr>
            <a:t>Send a supervisor or management to assess the acuity on the floor firsthand.</a:t>
          </a:r>
        </a:p>
      </dgm:t>
    </dgm:pt>
    <dgm:pt modelId="{626CAE95-9835-4B31-A995-D9BF3C229128}" type="parTrans" cxnId="{538C2CE9-C2C5-4AAB-AA27-60BA5514C736}">
      <dgm:prSet/>
      <dgm:spPr/>
      <dgm:t>
        <a:bodyPr/>
        <a:lstStyle/>
        <a:p>
          <a:endParaRPr lang="en-US"/>
        </a:p>
      </dgm:t>
    </dgm:pt>
    <dgm:pt modelId="{59B50CC2-3734-431D-A9D3-6362F879165B}" type="sibTrans" cxnId="{538C2CE9-C2C5-4AAB-AA27-60BA5514C736}">
      <dgm:prSet/>
      <dgm:spPr/>
      <dgm:t>
        <a:bodyPr/>
        <a:lstStyle/>
        <a:p>
          <a:endParaRPr lang="en-US"/>
        </a:p>
      </dgm:t>
    </dgm:pt>
    <dgm:pt modelId="{982DFF58-02A0-48E2-953D-8BD8E9BC5A67}" type="pres">
      <dgm:prSet presAssocID="{72BD9681-90B4-4634-877E-A5C2F2810BA1}" presName="diagram" presStyleCnt="0">
        <dgm:presLayoutVars>
          <dgm:dir/>
          <dgm:resizeHandles val="exact"/>
        </dgm:presLayoutVars>
      </dgm:prSet>
      <dgm:spPr/>
    </dgm:pt>
    <dgm:pt modelId="{83F197CB-D4AC-4F9C-971B-53DEF820ACC8}" type="pres">
      <dgm:prSet presAssocID="{E564B7AB-1B82-45D3-9994-A28F48883B26}" presName="node" presStyleLbl="node1" presStyleIdx="0" presStyleCnt="5">
        <dgm:presLayoutVars>
          <dgm:bulletEnabled val="1"/>
        </dgm:presLayoutVars>
      </dgm:prSet>
      <dgm:spPr/>
    </dgm:pt>
    <dgm:pt modelId="{0934FB80-D62A-41DA-9A85-4DD9FB70C4EA}" type="pres">
      <dgm:prSet presAssocID="{B023E07A-3514-49C7-B67A-0B4D9D7606EF}" presName="sibTrans" presStyleCnt="0"/>
      <dgm:spPr/>
    </dgm:pt>
    <dgm:pt modelId="{147210C8-0439-42A7-A361-818951637AC3}" type="pres">
      <dgm:prSet presAssocID="{A102D0EB-C285-488A-8FA6-C4E681D29BE4}" presName="node" presStyleLbl="node1" presStyleIdx="1" presStyleCnt="5">
        <dgm:presLayoutVars>
          <dgm:bulletEnabled val="1"/>
        </dgm:presLayoutVars>
      </dgm:prSet>
      <dgm:spPr/>
    </dgm:pt>
    <dgm:pt modelId="{E0B38C92-61C2-4B98-BA86-7AE31F1A172D}" type="pres">
      <dgm:prSet presAssocID="{D36A44B4-828D-4324-820B-D840200C0259}" presName="sibTrans" presStyleCnt="0"/>
      <dgm:spPr/>
    </dgm:pt>
    <dgm:pt modelId="{504CA412-2B3A-4226-9626-9DC15BA61E68}" type="pres">
      <dgm:prSet presAssocID="{C31BB44A-16FE-4A48-9BE2-E40D1964E242}" presName="node" presStyleLbl="node1" presStyleIdx="2" presStyleCnt="5">
        <dgm:presLayoutVars>
          <dgm:bulletEnabled val="1"/>
        </dgm:presLayoutVars>
      </dgm:prSet>
      <dgm:spPr/>
    </dgm:pt>
    <dgm:pt modelId="{761A1A1E-4A83-49EC-8D66-5EEAAB6041BA}" type="pres">
      <dgm:prSet presAssocID="{53457B7C-3855-4C0F-8138-6729D6BC9860}" presName="sibTrans" presStyleCnt="0"/>
      <dgm:spPr/>
    </dgm:pt>
    <dgm:pt modelId="{0A103B8F-5398-4378-B0FE-70F88D2220F1}" type="pres">
      <dgm:prSet presAssocID="{B6D20806-7368-4305-B1F2-77A31687BFFF}" presName="node" presStyleLbl="node1" presStyleIdx="3" presStyleCnt="5">
        <dgm:presLayoutVars>
          <dgm:bulletEnabled val="1"/>
        </dgm:presLayoutVars>
      </dgm:prSet>
      <dgm:spPr/>
    </dgm:pt>
    <dgm:pt modelId="{E123F218-7732-453C-88A7-0FE92C75FB76}" type="pres">
      <dgm:prSet presAssocID="{59E5AACA-00FE-43AC-AF4B-C24B01A859B3}" presName="sibTrans" presStyleCnt="0"/>
      <dgm:spPr/>
    </dgm:pt>
    <dgm:pt modelId="{8E8BC0AA-3DAB-423C-A340-1CD6D97A01E2}" type="pres">
      <dgm:prSet presAssocID="{A0C56EF7-B160-4063-AF8F-6D4DBA9DEF71}" presName="node" presStyleLbl="node1" presStyleIdx="4" presStyleCnt="5">
        <dgm:presLayoutVars>
          <dgm:bulletEnabled val="1"/>
        </dgm:presLayoutVars>
      </dgm:prSet>
      <dgm:spPr/>
    </dgm:pt>
  </dgm:ptLst>
  <dgm:cxnLst>
    <dgm:cxn modelId="{59F54D23-8DDF-446E-B811-81D9413023C2}" srcId="{72BD9681-90B4-4634-877E-A5C2F2810BA1}" destId="{C31BB44A-16FE-4A48-9BE2-E40D1964E242}" srcOrd="2" destOrd="0" parTransId="{DF446D8D-6C79-4152-82BB-751042AAA1BA}" sibTransId="{53457B7C-3855-4C0F-8138-6729D6BC9860}"/>
    <dgm:cxn modelId="{ACD3B939-049C-4B70-BE36-1F2E5902CEF1}" type="presOf" srcId="{E564B7AB-1B82-45D3-9994-A28F48883B26}" destId="{83F197CB-D4AC-4F9C-971B-53DEF820ACC8}" srcOrd="0" destOrd="0" presId="urn:microsoft.com/office/officeart/2005/8/layout/default"/>
    <dgm:cxn modelId="{00A4BD4F-FA5D-4CAC-8CEE-CCDC57D9E9F6}" type="presOf" srcId="{72BD9681-90B4-4634-877E-A5C2F2810BA1}" destId="{982DFF58-02A0-48E2-953D-8BD8E9BC5A67}" srcOrd="0" destOrd="0" presId="urn:microsoft.com/office/officeart/2005/8/layout/default"/>
    <dgm:cxn modelId="{E0C2D184-B7A7-4F7D-887A-03ED077AB775}" srcId="{72BD9681-90B4-4634-877E-A5C2F2810BA1}" destId="{B6D20806-7368-4305-B1F2-77A31687BFFF}" srcOrd="3" destOrd="0" parTransId="{5713598E-1797-4D19-BB1A-E9D93E8B824E}" sibTransId="{59E5AACA-00FE-43AC-AF4B-C24B01A859B3}"/>
    <dgm:cxn modelId="{D33D0597-3F7C-4B75-92F3-1E51ECD77C43}" type="presOf" srcId="{B6D20806-7368-4305-B1F2-77A31687BFFF}" destId="{0A103B8F-5398-4378-B0FE-70F88D2220F1}" srcOrd="0" destOrd="0" presId="urn:microsoft.com/office/officeart/2005/8/layout/default"/>
    <dgm:cxn modelId="{619A7399-2DFD-4F1B-872B-41EB95152424}" type="presOf" srcId="{A102D0EB-C285-488A-8FA6-C4E681D29BE4}" destId="{147210C8-0439-42A7-A361-818951637AC3}" srcOrd="0" destOrd="0" presId="urn:microsoft.com/office/officeart/2005/8/layout/default"/>
    <dgm:cxn modelId="{EEDA5AAC-DA2E-4843-90FC-69298397354E}" srcId="{72BD9681-90B4-4634-877E-A5C2F2810BA1}" destId="{A102D0EB-C285-488A-8FA6-C4E681D29BE4}" srcOrd="1" destOrd="0" parTransId="{6BADF2B8-300A-446E-8A3A-E531BFF31356}" sibTransId="{D36A44B4-828D-4324-820B-D840200C0259}"/>
    <dgm:cxn modelId="{0417F7B5-CB6A-4465-A8D7-B63FB72BCAB2}" type="presOf" srcId="{C31BB44A-16FE-4A48-9BE2-E40D1964E242}" destId="{504CA412-2B3A-4226-9626-9DC15BA61E68}" srcOrd="0" destOrd="0" presId="urn:microsoft.com/office/officeart/2005/8/layout/default"/>
    <dgm:cxn modelId="{27321ABA-2750-401D-9DB7-B41EAA483F41}" type="presOf" srcId="{A0C56EF7-B160-4063-AF8F-6D4DBA9DEF71}" destId="{8E8BC0AA-3DAB-423C-A340-1CD6D97A01E2}" srcOrd="0" destOrd="0" presId="urn:microsoft.com/office/officeart/2005/8/layout/default"/>
    <dgm:cxn modelId="{538C2CE9-C2C5-4AAB-AA27-60BA5514C736}" srcId="{72BD9681-90B4-4634-877E-A5C2F2810BA1}" destId="{A0C56EF7-B160-4063-AF8F-6D4DBA9DEF71}" srcOrd="4" destOrd="0" parTransId="{626CAE95-9835-4B31-A995-D9BF3C229128}" sibTransId="{59B50CC2-3734-431D-A9D3-6362F879165B}"/>
    <dgm:cxn modelId="{5F9925FB-E34A-4D80-A790-9516B36E9640}" srcId="{72BD9681-90B4-4634-877E-A5C2F2810BA1}" destId="{E564B7AB-1B82-45D3-9994-A28F48883B26}" srcOrd="0" destOrd="0" parTransId="{CB4F6391-EA3B-4DBE-85AF-6F61886D0DF1}" sibTransId="{B023E07A-3514-49C7-B67A-0B4D9D7606EF}"/>
    <dgm:cxn modelId="{B4A8C481-B2F3-4102-96E1-015E12C75C73}" type="presParOf" srcId="{982DFF58-02A0-48E2-953D-8BD8E9BC5A67}" destId="{83F197CB-D4AC-4F9C-971B-53DEF820ACC8}" srcOrd="0" destOrd="0" presId="urn:microsoft.com/office/officeart/2005/8/layout/default"/>
    <dgm:cxn modelId="{902E77AE-C52C-49FD-B087-C8E0B0493F94}" type="presParOf" srcId="{982DFF58-02A0-48E2-953D-8BD8E9BC5A67}" destId="{0934FB80-D62A-41DA-9A85-4DD9FB70C4EA}" srcOrd="1" destOrd="0" presId="urn:microsoft.com/office/officeart/2005/8/layout/default"/>
    <dgm:cxn modelId="{C43021FE-234C-45EA-ACE1-22F1DF7AB420}" type="presParOf" srcId="{982DFF58-02A0-48E2-953D-8BD8E9BC5A67}" destId="{147210C8-0439-42A7-A361-818951637AC3}" srcOrd="2" destOrd="0" presId="urn:microsoft.com/office/officeart/2005/8/layout/default"/>
    <dgm:cxn modelId="{9DC5784C-A835-4DCE-8F62-7125C8CAEA6A}" type="presParOf" srcId="{982DFF58-02A0-48E2-953D-8BD8E9BC5A67}" destId="{E0B38C92-61C2-4B98-BA86-7AE31F1A172D}" srcOrd="3" destOrd="0" presId="urn:microsoft.com/office/officeart/2005/8/layout/default"/>
    <dgm:cxn modelId="{F067BFC7-5B60-49E3-BF2F-A73876CF2F16}" type="presParOf" srcId="{982DFF58-02A0-48E2-953D-8BD8E9BC5A67}" destId="{504CA412-2B3A-4226-9626-9DC15BA61E68}" srcOrd="4" destOrd="0" presId="urn:microsoft.com/office/officeart/2005/8/layout/default"/>
    <dgm:cxn modelId="{B507114C-BA67-4917-989A-15DB2413F1EA}" type="presParOf" srcId="{982DFF58-02A0-48E2-953D-8BD8E9BC5A67}" destId="{761A1A1E-4A83-49EC-8D66-5EEAAB6041BA}" srcOrd="5" destOrd="0" presId="urn:microsoft.com/office/officeart/2005/8/layout/default"/>
    <dgm:cxn modelId="{9C704BDB-0078-43A0-99F1-FAEB46E69731}" type="presParOf" srcId="{982DFF58-02A0-48E2-953D-8BD8E9BC5A67}" destId="{0A103B8F-5398-4378-B0FE-70F88D2220F1}" srcOrd="6" destOrd="0" presId="urn:microsoft.com/office/officeart/2005/8/layout/default"/>
    <dgm:cxn modelId="{78F07450-DB95-453A-8E9C-E161A8D40569}" type="presParOf" srcId="{982DFF58-02A0-48E2-953D-8BD8E9BC5A67}" destId="{E123F218-7732-453C-88A7-0FE92C75FB76}" srcOrd="7" destOrd="0" presId="urn:microsoft.com/office/officeart/2005/8/layout/default"/>
    <dgm:cxn modelId="{0066703D-23D5-4A0D-9EC5-7DE02D4E44D4}" type="presParOf" srcId="{982DFF58-02A0-48E2-953D-8BD8E9BC5A67}" destId="{8E8BC0AA-3DAB-423C-A340-1CD6D97A01E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632610-4228-423F-8811-C8768A672EE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91363A-F754-4ADC-8B15-E758B3532030}">
      <dgm:prSet/>
      <dgm:spPr/>
      <dgm:t>
        <a:bodyPr/>
        <a:lstStyle/>
        <a:p>
          <a:r>
            <a:rPr lang="en-US">
              <a:latin typeface="Garamond"/>
            </a:rPr>
            <a:t>A text-based service doesn't need wi-fi or smartphone – increases access for staff who may not have smartphones and more consistently accessible inside hospital spaces.</a:t>
          </a:r>
          <a:br>
            <a:rPr lang="en-US">
              <a:latin typeface="Garamond"/>
            </a:rPr>
          </a:br>
          <a:endParaRPr lang="en-US">
            <a:latin typeface="Garamond"/>
          </a:endParaRPr>
        </a:p>
      </dgm:t>
    </dgm:pt>
    <dgm:pt modelId="{6D791F2D-5553-4335-A544-4CE61B5DE561}" type="parTrans" cxnId="{6A9E8F77-0860-4849-8504-2B42999F99DB}">
      <dgm:prSet/>
      <dgm:spPr/>
      <dgm:t>
        <a:bodyPr/>
        <a:lstStyle/>
        <a:p>
          <a:endParaRPr lang="en-US"/>
        </a:p>
      </dgm:t>
    </dgm:pt>
    <dgm:pt modelId="{D5FCB219-2D01-4793-A931-D61FC1571021}" type="sibTrans" cxnId="{6A9E8F77-0860-4849-8504-2B42999F99DB}">
      <dgm:prSet/>
      <dgm:spPr/>
      <dgm:t>
        <a:bodyPr/>
        <a:lstStyle/>
        <a:p>
          <a:endParaRPr lang="en-US"/>
        </a:p>
      </dgm:t>
    </dgm:pt>
    <dgm:pt modelId="{E0D36AD3-17AC-4912-93CC-7E394B45F89F}">
      <dgm:prSet/>
      <dgm:spPr/>
      <dgm:t>
        <a:bodyPr/>
        <a:lstStyle/>
        <a:p>
          <a:r>
            <a:rPr lang="en-US">
              <a:latin typeface="Garamond"/>
            </a:rPr>
            <a:t>They would want to ensure that their voices continue to be heard by their organizations. </a:t>
          </a:r>
          <a:br>
            <a:rPr lang="en-US">
              <a:latin typeface="Garamond"/>
            </a:rPr>
          </a:br>
          <a:endParaRPr lang="en-US">
            <a:latin typeface="Garamond"/>
          </a:endParaRPr>
        </a:p>
      </dgm:t>
    </dgm:pt>
    <dgm:pt modelId="{C2087B46-2B81-4A9D-A67C-704FCB577443}" type="parTrans" cxnId="{61E46D6D-3291-4427-A5A0-8902AFB8CC79}">
      <dgm:prSet/>
      <dgm:spPr/>
      <dgm:t>
        <a:bodyPr/>
        <a:lstStyle/>
        <a:p>
          <a:endParaRPr lang="en-US"/>
        </a:p>
      </dgm:t>
    </dgm:pt>
    <dgm:pt modelId="{98A5DDC4-17B7-4CE8-9FE7-345559C8F9FD}" type="sibTrans" cxnId="{61E46D6D-3291-4427-A5A0-8902AFB8CC79}">
      <dgm:prSet/>
      <dgm:spPr/>
      <dgm:t>
        <a:bodyPr/>
        <a:lstStyle/>
        <a:p>
          <a:endParaRPr lang="en-US"/>
        </a:p>
      </dgm:t>
    </dgm:pt>
    <dgm:pt modelId="{83A1D8F2-4CC5-433F-9FB6-AF9BAFB43E6D}">
      <dgm:prSet/>
      <dgm:spPr/>
      <dgm:t>
        <a:bodyPr/>
        <a:lstStyle/>
        <a:p>
          <a:r>
            <a:rPr lang="en-US">
              <a:latin typeface="Garamond"/>
            </a:rPr>
            <a:t>Nurses need the in-the-moment relief when they are too distressed to help themselves. </a:t>
          </a:r>
        </a:p>
      </dgm:t>
    </dgm:pt>
    <dgm:pt modelId="{B2064271-3AE3-463F-9BE5-E046C01D9169}" type="parTrans" cxnId="{7FB35D02-A52E-4425-BC9F-CF5D49938AAB}">
      <dgm:prSet/>
      <dgm:spPr/>
      <dgm:t>
        <a:bodyPr/>
        <a:lstStyle/>
        <a:p>
          <a:endParaRPr lang="en-US"/>
        </a:p>
      </dgm:t>
    </dgm:pt>
    <dgm:pt modelId="{964CABCD-B6EB-41DC-A6FC-0B9EA64489A0}" type="sibTrans" cxnId="{7FB35D02-A52E-4425-BC9F-CF5D49938AAB}">
      <dgm:prSet/>
      <dgm:spPr/>
      <dgm:t>
        <a:bodyPr/>
        <a:lstStyle/>
        <a:p>
          <a:endParaRPr lang="en-US"/>
        </a:p>
      </dgm:t>
    </dgm:pt>
    <dgm:pt modelId="{441ECFAB-5EC4-445D-B213-CC415B2F5BEF}" type="pres">
      <dgm:prSet presAssocID="{E0632610-4228-423F-8811-C8768A672EE0}" presName="diagram" presStyleCnt="0">
        <dgm:presLayoutVars>
          <dgm:dir/>
          <dgm:resizeHandles val="exact"/>
        </dgm:presLayoutVars>
      </dgm:prSet>
      <dgm:spPr/>
    </dgm:pt>
    <dgm:pt modelId="{1C8034AA-FB19-4C98-A89D-52E9B98E458E}" type="pres">
      <dgm:prSet presAssocID="{E491363A-F754-4ADC-8B15-E758B3532030}" presName="node" presStyleLbl="node1" presStyleIdx="0" presStyleCnt="3">
        <dgm:presLayoutVars>
          <dgm:bulletEnabled val="1"/>
        </dgm:presLayoutVars>
      </dgm:prSet>
      <dgm:spPr/>
    </dgm:pt>
    <dgm:pt modelId="{60D7C072-AB92-4B78-9E54-112F70BF3623}" type="pres">
      <dgm:prSet presAssocID="{D5FCB219-2D01-4793-A931-D61FC1571021}" presName="sibTrans" presStyleCnt="0"/>
      <dgm:spPr/>
    </dgm:pt>
    <dgm:pt modelId="{7351750A-B90A-44EF-B5B2-2872A3BB1420}" type="pres">
      <dgm:prSet presAssocID="{E0D36AD3-17AC-4912-93CC-7E394B45F89F}" presName="node" presStyleLbl="node1" presStyleIdx="1" presStyleCnt="3">
        <dgm:presLayoutVars>
          <dgm:bulletEnabled val="1"/>
        </dgm:presLayoutVars>
      </dgm:prSet>
      <dgm:spPr/>
    </dgm:pt>
    <dgm:pt modelId="{8A37F288-E4A6-49B7-8915-FCB131C18607}" type="pres">
      <dgm:prSet presAssocID="{98A5DDC4-17B7-4CE8-9FE7-345559C8F9FD}" presName="sibTrans" presStyleCnt="0"/>
      <dgm:spPr/>
    </dgm:pt>
    <dgm:pt modelId="{FBCEFD28-74F7-4A91-AED8-12D77C94FBB5}" type="pres">
      <dgm:prSet presAssocID="{83A1D8F2-4CC5-433F-9FB6-AF9BAFB43E6D}" presName="node" presStyleLbl="node1" presStyleIdx="2" presStyleCnt="3">
        <dgm:presLayoutVars>
          <dgm:bulletEnabled val="1"/>
        </dgm:presLayoutVars>
      </dgm:prSet>
      <dgm:spPr/>
    </dgm:pt>
  </dgm:ptLst>
  <dgm:cxnLst>
    <dgm:cxn modelId="{7FB35D02-A52E-4425-BC9F-CF5D49938AAB}" srcId="{E0632610-4228-423F-8811-C8768A672EE0}" destId="{83A1D8F2-4CC5-433F-9FB6-AF9BAFB43E6D}" srcOrd="2" destOrd="0" parTransId="{B2064271-3AE3-463F-9BE5-E046C01D9169}" sibTransId="{964CABCD-B6EB-41DC-A6FC-0B9EA64489A0}"/>
    <dgm:cxn modelId="{FA5DE647-1230-46F5-98AB-B1607CEE45F9}" type="presOf" srcId="{83A1D8F2-4CC5-433F-9FB6-AF9BAFB43E6D}" destId="{FBCEFD28-74F7-4A91-AED8-12D77C94FBB5}" srcOrd="0" destOrd="0" presId="urn:microsoft.com/office/officeart/2005/8/layout/default"/>
    <dgm:cxn modelId="{61E46D6D-3291-4427-A5A0-8902AFB8CC79}" srcId="{E0632610-4228-423F-8811-C8768A672EE0}" destId="{E0D36AD3-17AC-4912-93CC-7E394B45F89F}" srcOrd="1" destOrd="0" parTransId="{C2087B46-2B81-4A9D-A67C-704FCB577443}" sibTransId="{98A5DDC4-17B7-4CE8-9FE7-345559C8F9FD}"/>
    <dgm:cxn modelId="{6A9E8F77-0860-4849-8504-2B42999F99DB}" srcId="{E0632610-4228-423F-8811-C8768A672EE0}" destId="{E491363A-F754-4ADC-8B15-E758B3532030}" srcOrd="0" destOrd="0" parTransId="{6D791F2D-5553-4335-A544-4CE61B5DE561}" sibTransId="{D5FCB219-2D01-4793-A931-D61FC1571021}"/>
    <dgm:cxn modelId="{48C9CCCB-EBBE-4251-971B-B10AF3CA6BF1}" type="presOf" srcId="{E0D36AD3-17AC-4912-93CC-7E394B45F89F}" destId="{7351750A-B90A-44EF-B5B2-2872A3BB1420}" srcOrd="0" destOrd="0" presId="urn:microsoft.com/office/officeart/2005/8/layout/default"/>
    <dgm:cxn modelId="{763B44D3-181A-40FD-83BE-653060BAEDAF}" type="presOf" srcId="{E0632610-4228-423F-8811-C8768A672EE0}" destId="{441ECFAB-5EC4-445D-B213-CC415B2F5BEF}" srcOrd="0" destOrd="0" presId="urn:microsoft.com/office/officeart/2005/8/layout/default"/>
    <dgm:cxn modelId="{1B71BDFB-D80D-4006-AC4A-CD5C8761E02C}" type="presOf" srcId="{E491363A-F754-4ADC-8B15-E758B3532030}" destId="{1C8034AA-FB19-4C98-A89D-52E9B98E458E}" srcOrd="0" destOrd="0" presId="urn:microsoft.com/office/officeart/2005/8/layout/default"/>
    <dgm:cxn modelId="{6DB339B1-F5C0-409C-B75A-517B13825031}" type="presParOf" srcId="{441ECFAB-5EC4-445D-B213-CC415B2F5BEF}" destId="{1C8034AA-FB19-4C98-A89D-52E9B98E458E}" srcOrd="0" destOrd="0" presId="urn:microsoft.com/office/officeart/2005/8/layout/default"/>
    <dgm:cxn modelId="{9AFB9979-2FD9-41B5-AB15-2F02B8F92843}" type="presParOf" srcId="{441ECFAB-5EC4-445D-B213-CC415B2F5BEF}" destId="{60D7C072-AB92-4B78-9E54-112F70BF3623}" srcOrd="1" destOrd="0" presId="urn:microsoft.com/office/officeart/2005/8/layout/default"/>
    <dgm:cxn modelId="{866D8A66-5E7F-4BBB-A316-7E9B840C2A06}" type="presParOf" srcId="{441ECFAB-5EC4-445D-B213-CC415B2F5BEF}" destId="{7351750A-B90A-44EF-B5B2-2872A3BB1420}" srcOrd="2" destOrd="0" presId="urn:microsoft.com/office/officeart/2005/8/layout/default"/>
    <dgm:cxn modelId="{7FE08227-1AE1-43BD-9214-210F20B196E9}" type="presParOf" srcId="{441ECFAB-5EC4-445D-B213-CC415B2F5BEF}" destId="{8A37F288-E4A6-49B7-8915-FCB131C18607}" srcOrd="3" destOrd="0" presId="urn:microsoft.com/office/officeart/2005/8/layout/default"/>
    <dgm:cxn modelId="{3903FAE7-1409-4C92-A10F-EC30B8E3709B}" type="presParOf" srcId="{441ECFAB-5EC4-445D-B213-CC415B2F5BEF}" destId="{FBCEFD28-74F7-4A91-AED8-12D77C94FBB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197CB-D4AC-4F9C-971B-53DEF820ACC8}">
      <dsp:nvSpPr>
        <dsp:cNvPr id="0" name=""/>
        <dsp:cNvSpPr/>
      </dsp:nvSpPr>
      <dsp:spPr>
        <a:xfrm>
          <a:off x="668" y="25472"/>
          <a:ext cx="2606885" cy="15641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aramond"/>
            </a:rPr>
            <a:t>Lock high distress units so they would be closed/on divert to additional admissions.</a:t>
          </a:r>
        </a:p>
      </dsp:txBody>
      <dsp:txXfrm>
        <a:off x="668" y="25472"/>
        <a:ext cx="2606885" cy="1564131"/>
      </dsp:txXfrm>
    </dsp:sp>
    <dsp:sp modelId="{147210C8-0439-42A7-A361-818951637AC3}">
      <dsp:nvSpPr>
        <dsp:cNvPr id="0" name=""/>
        <dsp:cNvSpPr/>
      </dsp:nvSpPr>
      <dsp:spPr>
        <a:xfrm>
          <a:off x="2868242" y="25472"/>
          <a:ext cx="2606885" cy="15641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aramond"/>
            </a:rPr>
            <a:t>Once they attain and maintain a majority “green” status for a period, advertise this metric to attract new nursing talent.</a:t>
          </a:r>
        </a:p>
      </dsp:txBody>
      <dsp:txXfrm>
        <a:off x="2868242" y="25472"/>
        <a:ext cx="2606885" cy="1564131"/>
      </dsp:txXfrm>
    </dsp:sp>
    <dsp:sp modelId="{504CA412-2B3A-4226-9626-9DC15BA61E68}">
      <dsp:nvSpPr>
        <dsp:cNvPr id="0" name=""/>
        <dsp:cNvSpPr/>
      </dsp:nvSpPr>
      <dsp:spPr>
        <a:xfrm>
          <a:off x="668" y="1850292"/>
          <a:ext cx="2606885" cy="15641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aramond"/>
            </a:rPr>
            <a:t>Predict high stress shifts for nurses, according to unit and try to prevent a distressing night from occurring.</a:t>
          </a:r>
        </a:p>
      </dsp:txBody>
      <dsp:txXfrm>
        <a:off x="668" y="1850292"/>
        <a:ext cx="2606885" cy="1564131"/>
      </dsp:txXfrm>
    </dsp:sp>
    <dsp:sp modelId="{0A103B8F-5398-4378-B0FE-70F88D2220F1}">
      <dsp:nvSpPr>
        <dsp:cNvPr id="0" name=""/>
        <dsp:cNvSpPr/>
      </dsp:nvSpPr>
      <dsp:spPr>
        <a:xfrm>
          <a:off x="2868242" y="1850292"/>
          <a:ext cx="2606885" cy="15641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aramond"/>
            </a:rPr>
            <a:t>Call around for extra support &amp; send staff to units in distress.</a:t>
          </a:r>
        </a:p>
      </dsp:txBody>
      <dsp:txXfrm>
        <a:off x="2868242" y="1850292"/>
        <a:ext cx="2606885" cy="1564131"/>
      </dsp:txXfrm>
    </dsp:sp>
    <dsp:sp modelId="{8E8BC0AA-3DAB-423C-A340-1CD6D97A01E2}">
      <dsp:nvSpPr>
        <dsp:cNvPr id="0" name=""/>
        <dsp:cNvSpPr/>
      </dsp:nvSpPr>
      <dsp:spPr>
        <a:xfrm>
          <a:off x="1434455" y="3675112"/>
          <a:ext cx="2606885" cy="15641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aramond"/>
            </a:rPr>
            <a:t>Send a supervisor or management to assess the acuity on the floor firsthand.</a:t>
          </a:r>
        </a:p>
      </dsp:txBody>
      <dsp:txXfrm>
        <a:off x="1434455" y="3675112"/>
        <a:ext cx="2606885" cy="15641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034AA-FB19-4C98-A89D-52E9B98E458E}">
      <dsp:nvSpPr>
        <dsp:cNvPr id="0" name=""/>
        <dsp:cNvSpPr/>
      </dsp:nvSpPr>
      <dsp:spPr>
        <a:xfrm>
          <a:off x="0" y="991119"/>
          <a:ext cx="3496059" cy="20976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aramond"/>
            </a:rPr>
            <a:t>A text-based service doesn't need wi-fi or smartphone – increases access for staff who may not have smartphones and more consistently accessible inside hospital spaces.</a:t>
          </a:r>
          <a:br>
            <a:rPr lang="en-US" sz="2100" kern="1200">
              <a:latin typeface="Garamond"/>
            </a:rPr>
          </a:br>
          <a:endParaRPr lang="en-US" sz="2100" kern="1200">
            <a:latin typeface="Garamond"/>
          </a:endParaRPr>
        </a:p>
      </dsp:txBody>
      <dsp:txXfrm>
        <a:off x="0" y="991119"/>
        <a:ext cx="3496059" cy="2097635"/>
      </dsp:txXfrm>
    </dsp:sp>
    <dsp:sp modelId="{7351750A-B90A-44EF-B5B2-2872A3BB1420}">
      <dsp:nvSpPr>
        <dsp:cNvPr id="0" name=""/>
        <dsp:cNvSpPr/>
      </dsp:nvSpPr>
      <dsp:spPr>
        <a:xfrm>
          <a:off x="3845665" y="991119"/>
          <a:ext cx="3496059" cy="20976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aramond"/>
            </a:rPr>
            <a:t>They would want to ensure that their voices continue to be heard by their organizations. </a:t>
          </a:r>
          <a:br>
            <a:rPr lang="en-US" sz="2100" kern="1200">
              <a:latin typeface="Garamond"/>
            </a:rPr>
          </a:br>
          <a:endParaRPr lang="en-US" sz="2100" kern="1200">
            <a:latin typeface="Garamond"/>
          </a:endParaRPr>
        </a:p>
      </dsp:txBody>
      <dsp:txXfrm>
        <a:off x="3845665" y="991119"/>
        <a:ext cx="3496059" cy="2097635"/>
      </dsp:txXfrm>
    </dsp:sp>
    <dsp:sp modelId="{FBCEFD28-74F7-4A91-AED8-12D77C94FBB5}">
      <dsp:nvSpPr>
        <dsp:cNvPr id="0" name=""/>
        <dsp:cNvSpPr/>
      </dsp:nvSpPr>
      <dsp:spPr>
        <a:xfrm>
          <a:off x="7691330" y="991119"/>
          <a:ext cx="3496059" cy="20976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aramond"/>
            </a:rPr>
            <a:t>Nurses need the in-the-moment relief when they are too distressed to help themselves. </a:t>
          </a:r>
        </a:p>
      </dsp:txBody>
      <dsp:txXfrm>
        <a:off x="7691330" y="991119"/>
        <a:ext cx="3496059" cy="2097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CB2E1-A4AD-4329-8C76-AB473DBD4CAD}" type="datetimeFigureOut">
              <a:rPr lang="en-US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9A74-E23D-40FD-892F-49CE2E7803B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AD99D68-8FB8-A94E-AA84-8CC3DEF4C5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09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4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00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38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6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2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04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60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57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5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24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0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27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58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4953492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5F0E6-1418-304D-A3B5-7877DF7DD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04695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577081"/>
          </a:xfrm>
        </p:spPr>
        <p:txBody>
          <a:bodyPr/>
          <a:lstStyle>
            <a:lvl1pPr>
              <a:defRPr sz="3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01601" y="1713178"/>
            <a:ext cx="10985780" cy="4193910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Click to 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6635" y="6332953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0000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71833" y="6331368"/>
            <a:ext cx="4114803" cy="334960"/>
          </a:xfrm>
        </p:spPr>
        <p:txBody>
          <a:bodyPr anchor="ctr"/>
          <a:lstStyle>
            <a:lvl1pPr marL="0" indent="0" algn="r">
              <a:buNone/>
              <a:defRPr sz="1000" b="1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OPTIONAL FUNCTION NAME</a:t>
            </a:r>
          </a:p>
        </p:txBody>
      </p:sp>
    </p:spTree>
    <p:extLst>
      <p:ext uri="{BB962C8B-B14F-4D97-AF65-F5344CB8AC3E}">
        <p14:creationId xmlns:p14="http://schemas.microsoft.com/office/powerpoint/2010/main" val="2223490316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7018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3030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5E5E89-9046-4B92-81F8-9FE18634F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FA1F13-D00D-4129-B06E-EC06EA440B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35C5-22EB-4249-A65B-DF616251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868CF-4AEC-4320-B897-E2C930BE17E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7DBC7AF-8BED-44DE-9C7F-512660417EE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AEBAA0A-9D44-4D9C-B711-B7FECFEEAAA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883823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105EBD-351D-4505-98DB-920A7CDF3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E3E10-278E-41E3-B8A0-C73ADA2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A62B7-E758-4594-B5E7-6F001A3CB1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23909A-81C3-4277-9039-921D923903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F54C2-8FC0-4DD0-9AA2-8C9B0214D6D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92016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571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D5B29B-D593-414D-9905-2654EE1F88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8706A0-D22F-4B03-AD09-292FF11265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3EB15A-5BC3-4367-BB21-CCA11C753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250" y="1406632"/>
            <a:ext cx="5143500" cy="371157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D7D64E5-E39C-492B-9373-C950F64EBD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3186" y="1406633"/>
            <a:ext cx="5143500" cy="36174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26E0646-0EC1-4A19-8A27-410C2E5892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251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995C9AD-54B7-4111-ABEA-B510643D6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186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356183-1EB8-4EF2-B0BB-F990BD15DF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186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20B8A66-6880-43D3-8122-B6ACEB66A0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251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BA18470-B9C2-464B-B53B-54F7DDBB8A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B1B4F8-FD1B-44C6-AD8B-3D13385247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67E46BF-FF09-469A-BC1B-948A6FDBEA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7503" y="3956568"/>
            <a:ext cx="2137868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7A047-DC61-43FF-8686-C213B567E4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65434" y="3956568"/>
            <a:ext cx="2116967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269DF5D-3FA3-4059-973F-3FE193DE0E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5435" y="4482056"/>
            <a:ext cx="2116966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35EC680-5173-4D51-9F43-B5ABF0130B9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17503" y="4482056"/>
            <a:ext cx="2137867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DAFBC1F-1BD0-47A1-A67C-290314D3F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29943" y="4482056"/>
            <a:ext cx="1438975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E857EBA-E4D8-4A75-B09D-1678C7F7E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945" y="3898709"/>
            <a:ext cx="1438974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A708712-0D12-46A2-AA01-0ACC7D6333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33681" y="4482056"/>
            <a:ext cx="1412289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3C77796-ADDC-42C7-9A84-710C309664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33683" y="3898709"/>
            <a:ext cx="1412288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8D3A5-77FA-4FE7-AF20-8ED6E49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CF1C3-A10F-4592-BC63-5F5FCD2A748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901380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79D711-EF61-4011-9FA6-6FDB01FB16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52491-CA22-4328-97AB-8EE9D2F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778AE-4C3E-40AD-9573-E0858D4312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D50DC96-D21B-4D16-93D7-9A8D148BBE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4F8BE6-6407-4DDB-837A-578478BA1F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832434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ACCF9F-8C09-4CF5-898D-11222621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C2ECB-A4FE-4288-8FCC-BBE730F1B3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F6632-A536-4E61-832D-097A4041BD3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5328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1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5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2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7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1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1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86" r:id="rId6"/>
    <p:sldLayoutId id="2147483691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0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www.creativity103.com/backgrounds/index.htm" TargetMode="Externa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FA55B7-ACFF-1848-9FD5-7B8217460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32" y="844502"/>
            <a:ext cx="11721476" cy="293663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B1C869-B8A3-6C40-A4AF-6C40AC9337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976"/>
          <a:stretch/>
        </p:blipFill>
        <p:spPr>
          <a:xfrm>
            <a:off x="-480060" y="4789170"/>
            <a:ext cx="10370294" cy="23118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958648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5EC3-4C81-4F40-B4D5-60FCD3CA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Scalability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F7D740F-2043-0C4D-899E-0EB795CD2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773519"/>
              </p:ext>
            </p:extLst>
          </p:nvPr>
        </p:nvGraphicFramePr>
        <p:xfrm>
          <a:off x="6013588" y="332875"/>
          <a:ext cx="3973512" cy="2869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43C56-9B04-EB43-BBC3-B739105A3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583924"/>
            <a:ext cx="4779500" cy="335427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900">
                <a:latin typeface="Garamond"/>
                <a:ea typeface="+mn-lt"/>
                <a:cs typeface="+mn-lt"/>
              </a:rPr>
              <a:t>This tool could grow to assess distress of nurses by department, with free-text responses re: factors contributing to stress during the shift.</a:t>
            </a:r>
            <a:br>
              <a:rPr lang="en-US" sz="2900">
                <a:latin typeface="Garamond"/>
                <a:ea typeface="+mn-lt"/>
                <a:cs typeface="+mn-lt"/>
              </a:rPr>
            </a:br>
            <a:endParaRPr lang="en-US" sz="2900">
              <a:latin typeface="Garamond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900">
                <a:latin typeface="Garamond"/>
                <a:ea typeface="+mn-lt"/>
                <a:cs typeface="+mn-lt"/>
              </a:rPr>
              <a:t>That data could be aggregated and sorted into different categories by an algorithm and presented to their hospital as a report of factors that contribute to distress for nurses on a weekly, monthly or quarterly basis.</a:t>
            </a:r>
          </a:p>
          <a:p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88F25D-AA25-724E-A0BD-C3E9B53DB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069444"/>
              </p:ext>
            </p:extLst>
          </p:nvPr>
        </p:nvGraphicFramePr>
        <p:xfrm>
          <a:off x="4677186" y="3246789"/>
          <a:ext cx="3973512" cy="2893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B3A33A0-F265-FC45-AD2D-A1721427A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607968"/>
              </p:ext>
            </p:extLst>
          </p:nvPr>
        </p:nvGraphicFramePr>
        <p:xfrm>
          <a:off x="8000913" y="3246789"/>
          <a:ext cx="3623187" cy="2893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09164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olor Fill">
            <a:extLst>
              <a:ext uri="{FF2B5EF4-FFF2-40B4-BE49-F238E27FC236}">
                <a16:creationId xmlns:a16="http://schemas.microsoft.com/office/drawing/2014/main" id="{3FFB0B4B-B126-43E0-A25C-BA563433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458D83-9222-44EE-A1B7-C500910CA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49180" y="-1190"/>
            <a:ext cx="4263283" cy="6859190"/>
            <a:chOff x="7649180" y="-1190"/>
            <a:chExt cx="4263283" cy="685919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DBE9CF-1CAE-4505-95C1-A884EE3B9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02463" y="453951"/>
              <a:ext cx="608046" cy="6080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Graphic 18">
              <a:extLst>
                <a:ext uri="{FF2B5EF4-FFF2-40B4-BE49-F238E27FC236}">
                  <a16:creationId xmlns:a16="http://schemas.microsoft.com/office/drawing/2014/main" id="{941A5848-6221-4751-BD3F-FB6615B5C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49180" y="4581409"/>
              <a:ext cx="856614" cy="1305524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E482FC7-2DD4-4C7D-A2D2-5CBE9D4CA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66922" y="5224794"/>
              <a:ext cx="439469" cy="4394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CE3AC6B-38A6-4E6F-A9DA-665609D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4482" y="-1190"/>
              <a:ext cx="3597981" cy="1501977"/>
            </a:xfrm>
            <a:custGeom>
              <a:avLst/>
              <a:gdLst>
                <a:gd name="connsiteX0" fmla="*/ 0 w 3597981"/>
                <a:gd name="connsiteY0" fmla="*/ 0 h 1501977"/>
                <a:gd name="connsiteX1" fmla="*/ 3597981 w 3597981"/>
                <a:gd name="connsiteY1" fmla="*/ 0 h 1501977"/>
                <a:gd name="connsiteX2" fmla="*/ 3590068 w 3597981"/>
                <a:gd name="connsiteY2" fmla="*/ 51850 h 1501977"/>
                <a:gd name="connsiteX3" fmla="*/ 1810819 w 3597981"/>
                <a:gd name="connsiteY3" fmla="*/ 1501977 h 1501977"/>
                <a:gd name="connsiteX4" fmla="*/ 0 w 3597981"/>
                <a:gd name="connsiteY4" fmla="*/ 1501977 h 150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981" h="1501977">
                  <a:moveTo>
                    <a:pt x="0" y="0"/>
                  </a:moveTo>
                  <a:lnTo>
                    <a:pt x="3597981" y="0"/>
                  </a:lnTo>
                  <a:lnTo>
                    <a:pt x="3590068" y="51850"/>
                  </a:lnTo>
                  <a:cubicBezTo>
                    <a:pt x="3420721" y="879443"/>
                    <a:pt x="2688479" y="1501977"/>
                    <a:pt x="1810819" y="1501977"/>
                  </a:cubicBezTo>
                  <a:lnTo>
                    <a:pt x="0" y="1501977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172E9C8-35A3-478D-B6DC-7BD83B312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8140" y="5358009"/>
              <a:ext cx="3597678" cy="1499991"/>
            </a:xfrm>
            <a:custGeom>
              <a:avLst/>
              <a:gdLst>
                <a:gd name="connsiteX0" fmla="*/ 1786859 w 3597678"/>
                <a:gd name="connsiteY0" fmla="*/ 0 h 1499991"/>
                <a:gd name="connsiteX1" fmla="*/ 3597678 w 3597678"/>
                <a:gd name="connsiteY1" fmla="*/ 0 h 1499991"/>
                <a:gd name="connsiteX2" fmla="*/ 3597678 w 3597678"/>
                <a:gd name="connsiteY2" fmla="*/ 1499991 h 1499991"/>
                <a:gd name="connsiteX3" fmla="*/ 0 w 3597678"/>
                <a:gd name="connsiteY3" fmla="*/ 1499991 h 1499991"/>
                <a:gd name="connsiteX4" fmla="*/ 7610 w 3597678"/>
                <a:gd name="connsiteY4" fmla="*/ 1450127 h 1499991"/>
                <a:gd name="connsiteX5" fmla="*/ 1786859 w 3597678"/>
                <a:gd name="connsiteY5" fmla="*/ 0 h 149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7678" h="1499991">
                  <a:moveTo>
                    <a:pt x="1786859" y="0"/>
                  </a:moveTo>
                  <a:lnTo>
                    <a:pt x="3597678" y="0"/>
                  </a:lnTo>
                  <a:lnTo>
                    <a:pt x="3597678" y="1499991"/>
                  </a:lnTo>
                  <a:lnTo>
                    <a:pt x="0" y="1499991"/>
                  </a:lnTo>
                  <a:lnTo>
                    <a:pt x="7610" y="1450127"/>
                  </a:lnTo>
                  <a:cubicBezTo>
                    <a:pt x="176957" y="622534"/>
                    <a:pt x="909198" y="0"/>
                    <a:pt x="178685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F7D8C-2034-2243-9875-5BC9D5CE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US"/>
              <a:t>In 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C52F-2D1B-7D4C-9A1E-93CEC6E43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latin typeface="Garamond"/>
                <a:ea typeface="Arial Unicode MS"/>
                <a:cs typeface="Arial Unicode MS"/>
              </a:rPr>
              <a:t>Two years ago, I could have used the reminder that I was doing a good job. A reminder to </a:t>
            </a:r>
            <a:r>
              <a:rPr lang="en-US" b="1">
                <a:latin typeface="Garamond"/>
                <a:ea typeface="Arial Unicode MS"/>
                <a:cs typeface="Arial Unicode MS"/>
              </a:rPr>
              <a:t>breathe. </a:t>
            </a:r>
            <a:r>
              <a:rPr lang="en-US">
                <a:latin typeface="Garamond"/>
                <a:ea typeface="Arial Unicode MS"/>
                <a:cs typeface="Arial Unicode MS"/>
              </a:rPr>
              <a:t>The evidence is showing us that nurses in the US could use the same thing, now. </a:t>
            </a:r>
            <a:endParaRPr lang="en-US">
              <a:latin typeface="Garamond" panose="02020404030301010803" pitchFamily="18" charset="0"/>
              <a:ea typeface="Arial Unicode MS"/>
              <a:cs typeface="Arial Unicode MS"/>
            </a:endParaRPr>
          </a:p>
          <a:p>
            <a:pPr marL="0" indent="0">
              <a:buNone/>
            </a:pPr>
            <a:br>
              <a:rPr lang="en-US">
                <a:latin typeface="Garamond" panose="02020404030301010803" pitchFamily="18" charset="0"/>
                <a:ea typeface="Arial Unicode MS"/>
                <a:cs typeface="Arial Unicode MS"/>
              </a:rPr>
            </a:br>
            <a:r>
              <a:rPr lang="en-US">
                <a:latin typeface="Garamond"/>
                <a:ea typeface="Arial Unicode MS"/>
                <a:cs typeface="Arial Unicode MS"/>
              </a:rPr>
              <a:t>We can give bedside nurses a tool to combat their ever-increasing anxiety at work and give organizations the data they need to keep nurses at the bedside. </a:t>
            </a:r>
            <a:endParaRPr lang="en-US">
              <a:latin typeface="Garamond"/>
              <a:ea typeface="Arial Unicode MS"/>
              <a:cs typeface="Calibri"/>
            </a:endParaRPr>
          </a:p>
          <a:p>
            <a:endParaRPr lang="en-US"/>
          </a:p>
        </p:txBody>
      </p:sp>
      <p:pic>
        <p:nvPicPr>
          <p:cNvPr id="4" name="Picture 4" descr="A picture containing person, person, blue&#10;&#10;Description automatically generated">
            <a:extLst>
              <a:ext uri="{FF2B5EF4-FFF2-40B4-BE49-F238E27FC236}">
                <a16:creationId xmlns:a16="http://schemas.microsoft.com/office/drawing/2014/main" id="{AE0BB343-83F1-48F9-AD78-2F1627533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3" r="27937"/>
          <a:stretch/>
        </p:blipFill>
        <p:spPr>
          <a:xfrm>
            <a:off x="8313705" y="1605900"/>
            <a:ext cx="3572113" cy="3572112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7612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2178C7-6717-044E-AD8F-E23709E64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91997"/>
              </p:ext>
            </p:extLst>
          </p:nvPr>
        </p:nvGraphicFramePr>
        <p:xfrm>
          <a:off x="803867" y="234528"/>
          <a:ext cx="10399900" cy="638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975">
                  <a:extLst>
                    <a:ext uri="{9D8B030D-6E8A-4147-A177-3AD203B41FA5}">
                      <a16:colId xmlns:a16="http://schemas.microsoft.com/office/drawing/2014/main" val="3210836684"/>
                    </a:ext>
                  </a:extLst>
                </a:gridCol>
                <a:gridCol w="2599975">
                  <a:extLst>
                    <a:ext uri="{9D8B030D-6E8A-4147-A177-3AD203B41FA5}">
                      <a16:colId xmlns:a16="http://schemas.microsoft.com/office/drawing/2014/main" val="1400769067"/>
                    </a:ext>
                  </a:extLst>
                </a:gridCol>
                <a:gridCol w="2599975">
                  <a:extLst>
                    <a:ext uri="{9D8B030D-6E8A-4147-A177-3AD203B41FA5}">
                      <a16:colId xmlns:a16="http://schemas.microsoft.com/office/drawing/2014/main" val="3579152758"/>
                    </a:ext>
                  </a:extLst>
                </a:gridCol>
                <a:gridCol w="2599975">
                  <a:extLst>
                    <a:ext uri="{9D8B030D-6E8A-4147-A177-3AD203B41FA5}">
                      <a16:colId xmlns:a16="http://schemas.microsoft.com/office/drawing/2014/main" val="2883923055"/>
                    </a:ext>
                  </a:extLst>
                </a:gridCol>
              </a:tblGrid>
              <a:tr h="23960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84641"/>
                  </a:ext>
                </a:extLst>
              </a:tr>
              <a:tr h="3665521">
                <a:tc>
                  <a:txBody>
                    <a:bodyPr/>
                    <a:lstStyle/>
                    <a:p>
                      <a:r>
                        <a:rPr lang="en-US" sz="1600" b="1" i="0" u="none" strike="noStrike" noProof="0">
                          <a:solidFill>
                            <a:schemeClr val="accent4"/>
                          </a:solidFill>
                          <a:latin typeface="Garamond" panose="02020404030301010803" pitchFamily="18" charset="0"/>
                        </a:rPr>
                        <a:t>Bellinda Accimé, BSN RN CCRN </a:t>
                      </a:r>
                      <a:r>
                        <a:rPr lang="en-US" sz="1600" b="0" i="0" u="none" strike="noStrike" noProof="0">
                          <a:solidFill>
                            <a:schemeClr val="accent4"/>
                          </a:solidFill>
                          <a:latin typeface="Garamond" panose="02020404030301010803" pitchFamily="18" charset="0"/>
                        </a:rPr>
                        <a:t>is a critical care nurse from Philadelphia, PA with over 10 years of bedside nursing experience in other specialties, like psychiatric nursing and palliative care. Bellinda is currently a Master's degree student at the University of Pennsylvania in the Psychiatric Mental-Health Nurse Practitioner track. </a:t>
                      </a:r>
                      <a:endParaRPr lang="en-US" sz="1600">
                        <a:solidFill>
                          <a:schemeClr val="accent4"/>
                        </a:solidFill>
                        <a:latin typeface="Garamond" panose="02020404030301010803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accent4"/>
                          </a:solidFill>
                          <a:latin typeface="Garamond" panose="02020404030301010803" pitchFamily="18" charset="0"/>
                        </a:rPr>
                        <a:t>baccime@upenn.edu</a:t>
                      </a:r>
                      <a:endParaRPr lang="en-US" sz="1600">
                        <a:solidFill>
                          <a:schemeClr val="accent4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 err="1">
                          <a:solidFill>
                            <a:schemeClr val="accent4"/>
                          </a:solidFill>
                          <a:latin typeface="Garamond" panose="02020404030301010803" pitchFamily="18" charset="0"/>
                        </a:rPr>
                        <a:t>Darreis</a:t>
                      </a:r>
                      <a:r>
                        <a:rPr lang="en-US" sz="1600" b="1" i="0" u="none" strike="noStrike" noProof="0">
                          <a:solidFill>
                            <a:schemeClr val="accent4"/>
                          </a:solidFill>
                          <a:latin typeface="Garamond" panose="02020404030301010803" pitchFamily="18" charset="0"/>
                        </a:rPr>
                        <a:t> Lucien, MN, RN, PHN, DNP (c) 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4"/>
                          </a:solidFill>
                          <a:latin typeface="Garamond" panose="02020404030301010803" pitchFamily="18" charset="0"/>
                        </a:rPr>
                        <a:t>Nurse Educator, Associate Degree Nursing </a:t>
                      </a:r>
                      <a:endParaRPr lang="en-US" sz="1600">
                        <a:solidFill>
                          <a:schemeClr val="accent4"/>
                        </a:solidFill>
                        <a:latin typeface="Garamond" panose="02020404030301010803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4"/>
                          </a:solidFill>
                          <a:latin typeface="Garamond" panose="02020404030301010803" pitchFamily="18" charset="0"/>
                        </a:rPr>
                        <a:t>Program, Sacramento City College. Co-Director, The Medical Team, INC. Mission work in Africa and Mexico.</a:t>
                      </a:r>
                      <a:endParaRPr lang="en-US" sz="1600">
                        <a:solidFill>
                          <a:schemeClr val="accent4"/>
                        </a:solidFill>
                        <a:latin typeface="Garamond" panose="02020404030301010803" pitchFamily="18" charset="0"/>
                      </a:endParaRPr>
                    </a:p>
                    <a:p>
                      <a:endParaRPr lang="en-US" sz="1600">
                        <a:solidFill>
                          <a:schemeClr val="accent4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accent4"/>
                          </a:solidFill>
                          <a:latin typeface="Garamond"/>
                        </a:rPr>
                        <a:t>Karen Steinbock, MBA, BSN, RN </a:t>
                      </a:r>
                      <a:r>
                        <a:rPr lang="en-US" sz="1600" b="0" i="0" u="none" strike="noStrike" noProof="0">
                          <a:solidFill>
                            <a:schemeClr val="accent4"/>
                          </a:solidFill>
                          <a:latin typeface="Garamond"/>
                        </a:rPr>
                        <a:t>has served as an ER nurse in the military, Director of Nursing for a primary care system, and provides 1:1 coaching for nurses. Karen sees similarities between her experiences as a Navy Nurse in Iraq and the trauma being experienced by front line nurses in the battle against COVID-19, and she is a strong advocate for mental health care and for increasing self-awareness/early interventions for nurses.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noProof="0">
                          <a:solidFill>
                            <a:schemeClr val="accent4"/>
                          </a:solidFill>
                          <a:latin typeface="Garamond" panose="02020404030301010803" pitchFamily="18" charset="0"/>
                        </a:rPr>
                        <a:t>Stephanopoulos Osei BSN </a:t>
                      </a:r>
                      <a:r>
                        <a:rPr lang="en-US" sz="1600" b="0" i="0" u="none" strike="noStrike" noProof="0">
                          <a:solidFill>
                            <a:schemeClr val="accent4"/>
                          </a:solidFill>
                          <a:latin typeface="Garamond" panose="02020404030301010803" pitchFamily="18" charset="0"/>
                        </a:rPr>
                        <a:t>is a newly grad nurse from Accra, Ghana. Stephan is currently preparing to enter the nursing workforce and also working on a nurse-led </a:t>
                      </a:r>
                      <a:r>
                        <a:rPr lang="en-US" sz="1600" b="0" i="0" u="none" strike="noStrike" noProof="0" err="1">
                          <a:solidFill>
                            <a:schemeClr val="accent4"/>
                          </a:solidFill>
                          <a:latin typeface="Garamond" panose="02020404030301010803" pitchFamily="18" charset="0"/>
                        </a:rPr>
                        <a:t>teleneurorehabilation</a:t>
                      </a:r>
                      <a:r>
                        <a:rPr lang="en-US" sz="1600" b="0" i="0" u="none" strike="noStrike" noProof="0">
                          <a:solidFill>
                            <a:schemeClr val="accent4"/>
                          </a:solidFill>
                          <a:latin typeface="Garamond" panose="02020404030301010803" pitchFamily="18" charset="0"/>
                        </a:rPr>
                        <a:t> service for stroke patients in Accra.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049727"/>
                  </a:ext>
                </a:extLst>
              </a:tr>
            </a:tbl>
          </a:graphicData>
        </a:graphic>
      </p:graphicFrame>
      <p:pic>
        <p:nvPicPr>
          <p:cNvPr id="5" name="Picture 8">
            <a:extLst>
              <a:ext uri="{FF2B5EF4-FFF2-40B4-BE49-F238E27FC236}">
                <a16:creationId xmlns:a16="http://schemas.microsoft.com/office/drawing/2014/main" id="{4BB134EE-8773-F04E-A03B-78A4F3B43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6" r="336" b="383"/>
          <a:stretch/>
        </p:blipFill>
        <p:spPr>
          <a:xfrm>
            <a:off x="1053875" y="244059"/>
            <a:ext cx="2131831" cy="2340804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AA4018BE-E098-B94E-A94F-75D666DC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89" y="256759"/>
            <a:ext cx="2025602" cy="235668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C1CAD8BA-9F18-2B48-BA72-44AEADA838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08" r="-124" b="240"/>
          <a:stretch/>
        </p:blipFill>
        <p:spPr>
          <a:xfrm>
            <a:off x="6229165" y="246881"/>
            <a:ext cx="2163550" cy="2360213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8CCF884-171D-514E-B0B5-33C9F3AA62AD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-1" t="-1393" r="-34166" b="8403"/>
          <a:stretch/>
        </p:blipFill>
        <p:spPr>
          <a:xfrm>
            <a:off x="8771003" y="209127"/>
            <a:ext cx="2998538" cy="24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11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1DC6AD12-39BE-406B-8C52-D8AC09C6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952" y="0"/>
            <a:ext cx="6099048" cy="6099048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B9D95-02AA-424F-A578-79FD65AB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5362891" cy="5430999"/>
          </a:xfrm>
        </p:spPr>
        <p:txBody>
          <a:bodyPr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How Does This Help the Hospital?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D30ECCD-97E6-4006-B814-A3FB463EDC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708405"/>
              </p:ext>
            </p:extLst>
          </p:nvPr>
        </p:nvGraphicFramePr>
        <p:xfrm>
          <a:off x="6274242" y="668049"/>
          <a:ext cx="5475797" cy="5264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028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F4238-0E67-4E2D-8061-E53D6E30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en-US"/>
              <a:t>Why Would Nurses Use This? 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8641AD4-D7B2-4B47-BC0E-3D4EF53619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790149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233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olor Fill">
            <a:extLst>
              <a:ext uri="{FF2B5EF4-FFF2-40B4-BE49-F238E27FC236}">
                <a16:creationId xmlns:a16="http://schemas.microsoft.com/office/drawing/2014/main" id="{06FDC3C5-8431-45BA-A6F9-CFFCB567E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B65ABD-9F5B-401C-A4FA-CD6189F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9089" y="-3532"/>
            <a:ext cx="3875603" cy="6861532"/>
            <a:chOff x="7739089" y="-3532"/>
            <a:chExt cx="3875603" cy="68615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B180B35-C330-4CE0-8539-329851544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0F4DE9E-8700-47A1-B979-37CF4E27F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837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Graphic 9">
              <a:extLst>
                <a:ext uri="{FF2B5EF4-FFF2-40B4-BE49-F238E27FC236}">
                  <a16:creationId xmlns:a16="http://schemas.microsoft.com/office/drawing/2014/main" id="{BC11E757-F50F-4F18-9F0D-6DF406191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39089" y="-3532"/>
              <a:ext cx="3875603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Graphic 9">
              <a:extLst>
                <a:ext uri="{FF2B5EF4-FFF2-40B4-BE49-F238E27FC236}">
                  <a16:creationId xmlns:a16="http://schemas.microsoft.com/office/drawing/2014/main" id="{E8A144E7-745C-4BEF-AE3D-D714ABF11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862" y="556562"/>
              <a:ext cx="2681635" cy="268163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9655" y="5373429"/>
            <a:ext cx="6816280" cy="23960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Garamond"/>
              </a:rPr>
              <a:t>In-the-moment help for in-the-moment stress.</a:t>
            </a:r>
          </a:p>
        </p:txBody>
      </p:sp>
      <p:pic>
        <p:nvPicPr>
          <p:cNvPr id="4" name="Picture 4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59CD171E-7B5E-413D-B14F-BB556BCA45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559" r="17441" b="1"/>
          <a:stretch/>
        </p:blipFill>
        <p:spPr>
          <a:xfrm>
            <a:off x="7890250" y="127841"/>
            <a:ext cx="3612857" cy="3612856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92AEA-3A70-4835-825E-BD9387D54F94}"/>
              </a:ext>
            </a:extLst>
          </p:cNvPr>
          <p:cNvSpPr txBox="1"/>
          <p:nvPr/>
        </p:nvSpPr>
        <p:spPr>
          <a:xfrm>
            <a:off x="9910605" y="6657945"/>
            <a:ext cx="228139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DFDEA73-494E-374E-838A-7ADF0FE50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055" y="-116134"/>
            <a:ext cx="6421065" cy="642106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6BE3978-DA6E-4BE7-80F5-92ADC8BEE2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500" y="4811615"/>
            <a:ext cx="2836713" cy="69776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3B6D5F-E109-4037-8BFA-77AF6AD8E0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9976"/>
          <a:stretch/>
        </p:blipFill>
        <p:spPr>
          <a:xfrm>
            <a:off x="8412560" y="5841830"/>
            <a:ext cx="3095946" cy="717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5A0B7-A2F9-4F77-834C-EE632766CF95}"/>
              </a:ext>
            </a:extLst>
          </p:cNvPr>
          <p:cNvSpPr txBox="1"/>
          <p:nvPr/>
        </p:nvSpPr>
        <p:spPr>
          <a:xfrm>
            <a:off x="8675802" y="550211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>
                    <a:lumMod val="75000"/>
                    <a:lumOff val="25000"/>
                  </a:schemeClr>
                </a:solidFill>
              </a:rPr>
              <a:t>November 7, 2021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383C-5BC9-4C9E-B2FF-475D1F1D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ill Sans Nova"/>
              </a:rPr>
              <a:t>… that time I almost quit.</a:t>
            </a:r>
          </a:p>
        </p:txBody>
      </p:sp>
      <p:pic>
        <p:nvPicPr>
          <p:cNvPr id="4" name="Picture 5" descr="A picture containing person, wall, indoor, bed&#10;&#10;Description automatically generated">
            <a:extLst>
              <a:ext uri="{FF2B5EF4-FFF2-40B4-BE49-F238E27FC236}">
                <a16:creationId xmlns:a16="http://schemas.microsoft.com/office/drawing/2014/main" id="{411B4D9B-1B17-A247-B138-C34BA6EF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794" y="1376597"/>
            <a:ext cx="4324806" cy="2500181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outerShdw dist="50800" dir="5760000" sx="49000" sy="49000" algn="ctr" rotWithShape="0">
              <a:srgbClr val="000000">
                <a:alpha val="68617"/>
              </a:srgbClr>
            </a:outerShdw>
            <a:reflection blurRad="38540" stA="59000" endPos="72000" dist="50800" dir="5400000" sy="-100000" algn="bl" rotWithShape="0"/>
            <a:softEdge rad="191302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C1BE-7847-400F-9644-6303232F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6859537" cy="408025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2400">
                <a:latin typeface="Garamond"/>
                <a:ea typeface="+mn-lt"/>
                <a:cs typeface="+mn-lt"/>
              </a:rPr>
              <a:t>About two years ago in the ICU, I had a patient who was having a massive bleed from his stomach. Every blood cell we gave him through his IV ended up on the floor. For 12 hours, I stepped over and through blood and navigated around code carts to give him the best care I could. As we prepared to intubate him, he asked me, </a:t>
            </a:r>
            <a:endParaRPr lang="en-US">
              <a:latin typeface="Garamond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latin typeface="Garamond"/>
                <a:ea typeface="+mn-lt"/>
                <a:cs typeface="+mn-lt"/>
              </a:rPr>
              <a:t>“Please don’t let me die.” </a:t>
            </a:r>
            <a:endParaRPr lang="en-US">
              <a:latin typeface="Garamond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latin typeface="Garamond"/>
                <a:ea typeface="+mn-lt"/>
                <a:cs typeface="+mn-lt"/>
              </a:rPr>
              <a:t>With every ounce of blood that dripped onto the floor, I felt myself drowning. The 5-minute increments of my relief that my co-workers gave me were spent staring blankly and standing frozen. My patient lived, but I couldn’t be sure that I was going to return to work - that night or ever.</a:t>
            </a:r>
            <a:r>
              <a:rPr lang="en-US" sz="2400">
                <a:latin typeface="Garamond"/>
              </a:rPr>
              <a:t> </a:t>
            </a:r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388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E0F166C3-D45F-4A92-A291-15B874AD1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B4B8F-57A2-4546-9449-6DBBA6E7C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9089" y="-3532"/>
            <a:ext cx="4456394" cy="6861532"/>
            <a:chOff x="7739089" y="-3532"/>
            <a:chExt cx="4456394" cy="68615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31B59C-8450-4595-B395-B86BCB944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F4BA6E-92B7-48A3-891F-FF1DE970A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837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99F993-966A-49D6-952F-B95A79671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9158" y="340461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75000"/>
                  <a:lumOff val="25000"/>
                </a:schemeClr>
              </a:fgClr>
              <a:bgClr>
                <a:schemeClr val="accent1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90B896C1-7BD8-4907-8561-4AAB7316D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39089" y="-3532"/>
              <a:ext cx="3875603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9" name="Texture">
            <a:extLst>
              <a:ext uri="{FF2B5EF4-FFF2-40B4-BE49-F238E27FC236}">
                <a16:creationId xmlns:a16="http://schemas.microsoft.com/office/drawing/2014/main" id="{F34FFB17-4733-4A4C-9F36-CE82366CB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82EAD-D4DE-4449-93F6-F611D653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6975566" cy="1325563"/>
          </a:xfrm>
        </p:spPr>
        <p:txBody>
          <a:bodyPr>
            <a:normAutofit/>
          </a:bodyPr>
          <a:lstStyle/>
          <a:p>
            <a:r>
              <a:rPr lang="en-US">
                <a:latin typeface="Gill Sans Nova"/>
              </a:rPr>
              <a:t>Problem Articulation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1C5A-76F4-4BB7-947E-EC969FE1F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096713"/>
            <a:ext cx="6975566" cy="40802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n-US" sz="2200">
                <a:latin typeface="Garamond"/>
                <a:ea typeface="+mn-lt"/>
                <a:cs typeface="+mn-lt"/>
              </a:rPr>
              <a:t>Bedside nurses are experiencing trauma in the workplace without support in the moment, at the point of distress.</a:t>
            </a:r>
            <a:endParaRPr lang="en-US" sz="2200">
              <a:latin typeface="Garamond"/>
              <a:cs typeface="Calibri"/>
            </a:endParaRPr>
          </a:p>
          <a:p>
            <a:pPr marL="457200" lvl="1" indent="0">
              <a:buNone/>
            </a:pPr>
            <a:r>
              <a:rPr lang="en-US" sz="2200">
                <a:latin typeface="Garamond"/>
                <a:ea typeface="+mn-lt"/>
                <a:cs typeface="+mn-lt"/>
              </a:rPr>
              <a:t>The Stats</a:t>
            </a:r>
          </a:p>
          <a:p>
            <a:pPr marL="800100" lvl="1" indent="-342900"/>
            <a:r>
              <a:rPr lang="en-US" sz="2200">
                <a:latin typeface="Garamond"/>
                <a:ea typeface="+mn-lt"/>
                <a:cs typeface="+mn-lt"/>
              </a:rPr>
              <a:t>Nurses have significant increases in anxiety (43%) and depression (26%). </a:t>
            </a:r>
          </a:p>
          <a:p>
            <a:pPr marL="800100" lvl="1" indent="-342900"/>
            <a:r>
              <a:rPr lang="en-US" sz="2200">
                <a:latin typeface="Garamond"/>
                <a:ea typeface="+mn-lt"/>
                <a:cs typeface="+mn-lt"/>
              </a:rPr>
              <a:t>In the 2021 McKinsey survey,</a:t>
            </a:r>
            <a:r>
              <a:rPr lang="en-US" sz="2200">
                <a:latin typeface="Garamond"/>
                <a:ea typeface="Arial Unicode MS"/>
                <a:cs typeface="Calibri" panose="020F0502020204030204"/>
              </a:rPr>
              <a:t> </a:t>
            </a:r>
            <a:r>
              <a:rPr lang="en-US" sz="2200">
                <a:latin typeface="Garamond"/>
                <a:ea typeface="Arial Unicode MS"/>
                <a:cs typeface="Arial Unicode MS"/>
              </a:rPr>
              <a:t>22% of nurses indicated they may leave their direct patient care role within a year.</a:t>
            </a:r>
          </a:p>
          <a:p>
            <a:pPr marL="800100" lvl="1" indent="-342900"/>
            <a:r>
              <a:rPr lang="en-US" sz="2200">
                <a:latin typeface="Garamond"/>
                <a:ea typeface="Arial Unicode MS"/>
                <a:cs typeface="Arial Unicode MS"/>
              </a:rPr>
              <a:t>AACN </a:t>
            </a:r>
            <a:r>
              <a:rPr lang="en-US" sz="2200">
                <a:latin typeface="Garamond"/>
                <a:ea typeface="+mn-lt"/>
                <a:cs typeface="+mn-lt"/>
              </a:rPr>
              <a:t>surveyed 6,000 critical care nurses &amp; 66% have considered leaving their jobs due to the pandemic. If they leave - it will cost $349 million to replace them.</a:t>
            </a:r>
            <a:endParaRPr lang="en-US" sz="2200">
              <a:latin typeface="Garamond"/>
              <a:ea typeface="Arial Unicode MS"/>
              <a:cs typeface="Arial Unicode MS"/>
            </a:endParaRPr>
          </a:p>
          <a:p>
            <a:endParaRPr lang="en-US"/>
          </a:p>
        </p:txBody>
      </p:sp>
      <p:pic>
        <p:nvPicPr>
          <p:cNvPr id="4" name="Picture 4" descr="A picture containing person, outdoor, wooden, blue&#10;&#10;Description automatically generated">
            <a:extLst>
              <a:ext uri="{FF2B5EF4-FFF2-40B4-BE49-F238E27FC236}">
                <a16:creationId xmlns:a16="http://schemas.microsoft.com/office/drawing/2014/main" id="{3DB6C43E-441E-4B10-989E-28E7B2BD3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2" r="4829" b="2"/>
          <a:stretch/>
        </p:blipFill>
        <p:spPr>
          <a:xfrm>
            <a:off x="7918449" y="168275"/>
            <a:ext cx="3531759" cy="3531758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588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20AB-9E86-2046-A725-F3FFDF7E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ill Sans Nova"/>
                <a:ea typeface="Arial Unicode MS"/>
                <a:cs typeface="Arial Unicode MS"/>
              </a:rPr>
              <a:t>Are there any current solutions?</a:t>
            </a:r>
            <a:endParaRPr lang="en-US">
              <a:latin typeface="Gill Sans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E50D8-6744-FF43-BD84-67816CE8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12613"/>
            <a:ext cx="7685037" cy="4080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Arial"/>
              <a:buChar char="•"/>
            </a:pPr>
            <a:r>
              <a:rPr lang="en-US" sz="2200">
                <a:latin typeface="Garamond"/>
                <a:ea typeface="+mn-lt"/>
                <a:cs typeface="+mn-lt"/>
              </a:rPr>
              <a:t>After the shift, </a:t>
            </a:r>
            <a:r>
              <a:rPr lang="en-US" sz="2200" err="1">
                <a:latin typeface="Garamond"/>
                <a:ea typeface="+mn-lt"/>
                <a:cs typeface="+mn-lt"/>
              </a:rPr>
              <a:t>Burnalong</a:t>
            </a:r>
            <a:r>
              <a:rPr lang="en-US" sz="2200">
                <a:latin typeface="Garamond"/>
                <a:ea typeface="+mn-lt"/>
                <a:cs typeface="+mn-lt"/>
              </a:rPr>
              <a:t>, Calm and the Insight Timer can provide relief for the nurse.</a:t>
            </a:r>
            <a:br>
              <a:rPr lang="en-US" sz="2200">
                <a:latin typeface="Garamond"/>
                <a:ea typeface="+mn-lt"/>
                <a:cs typeface="+mn-lt"/>
              </a:rPr>
            </a:br>
            <a:endParaRPr lang="en-US" sz="2200">
              <a:latin typeface="Garamond"/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2200">
                <a:latin typeface="Garamond"/>
                <a:ea typeface="+mn-lt"/>
                <a:cs typeface="+mn-lt"/>
              </a:rPr>
              <a:t>Employee survey (i.e., SurveyMonkey &amp; Qualtrics) products can provide feedback for the hospital.</a:t>
            </a:r>
            <a:br>
              <a:rPr lang="en-US" sz="2200">
                <a:latin typeface="Garamond"/>
                <a:ea typeface="+mn-lt"/>
                <a:cs typeface="+mn-lt"/>
              </a:rPr>
            </a:br>
            <a:endParaRPr lang="en-US" sz="2200">
              <a:latin typeface="Garamond"/>
            </a:endParaRPr>
          </a:p>
          <a:p>
            <a:pPr lvl="1">
              <a:buFont typeface="Arial"/>
              <a:buChar char="•"/>
            </a:pPr>
            <a:r>
              <a:rPr lang="en-US" sz="2200">
                <a:latin typeface="Garamond"/>
                <a:ea typeface="+mn-lt"/>
                <a:cs typeface="+mn-lt"/>
              </a:rPr>
              <a:t>None of these solutions combine immediate relief to nurses and the provision of real-time data of nursing distress to hospitals.</a:t>
            </a:r>
            <a:endParaRPr lang="en-US" sz="2200">
              <a:latin typeface="Garamond"/>
              <a:cs typeface="Calibri" panose="020F0502020204030204"/>
            </a:endParaRP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87167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olor Fill">
            <a:extLst>
              <a:ext uri="{FF2B5EF4-FFF2-40B4-BE49-F238E27FC236}">
                <a16:creationId xmlns:a16="http://schemas.microsoft.com/office/drawing/2014/main" id="{E0F166C3-D45F-4A92-A291-15B874AD1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BB4B8F-57A2-4546-9449-6DBBA6E7C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9089" y="-3532"/>
            <a:ext cx="4456394" cy="6861532"/>
            <a:chOff x="7739089" y="-3532"/>
            <a:chExt cx="4456394" cy="68615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C31B59C-8450-4595-B395-B86BCB944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F4BA6E-92B7-48A3-891F-FF1DE970A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837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599F993-966A-49D6-952F-B95A79671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9158" y="340461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75000"/>
                  <a:lumOff val="25000"/>
                </a:schemeClr>
              </a:fgClr>
              <a:bgClr>
                <a:schemeClr val="accent1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90B896C1-7BD8-4907-8561-4AAB7316D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39089" y="-3532"/>
              <a:ext cx="3875603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30" name="Texture">
            <a:extLst>
              <a:ext uri="{FF2B5EF4-FFF2-40B4-BE49-F238E27FC236}">
                <a16:creationId xmlns:a16="http://schemas.microsoft.com/office/drawing/2014/main" id="{F34FFB17-4733-4A4C-9F36-CE82366CB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B3231-0B8C-2347-9ED4-C48ED63D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6975566" cy="1325563"/>
          </a:xfrm>
        </p:spPr>
        <p:txBody>
          <a:bodyPr>
            <a:normAutofit/>
          </a:bodyPr>
          <a:lstStyle/>
          <a:p>
            <a:r>
              <a:rPr lang="en-US">
                <a:latin typeface="Gill Sans Nova"/>
              </a:rPr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1AF32-FB38-0F40-AE00-7858561DB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096713"/>
            <a:ext cx="6975566" cy="4080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Garamond"/>
                <a:ea typeface="+mn-lt"/>
                <a:cs typeface="+mn-lt"/>
              </a:rPr>
              <a:t> Nurses text Realtime Nurse Support anonymously and rate their distress in the workplace according to a stop-light chart.</a:t>
            </a:r>
            <a:br>
              <a:rPr lang="en-US">
                <a:latin typeface="Garamond"/>
                <a:ea typeface="+mn-lt"/>
                <a:cs typeface="+mn-lt"/>
              </a:rPr>
            </a:br>
            <a:endParaRPr lang="en-US">
              <a:latin typeface="Garamond"/>
              <a:cs typeface="Calibri" panose="020F0502020204030204"/>
            </a:endParaRPr>
          </a:p>
          <a:p>
            <a:pPr marL="1028700" lvl="1" indent="-342900"/>
            <a:r>
              <a:rPr lang="en-US">
                <a:solidFill>
                  <a:srgbClr val="FF0000"/>
                </a:solidFill>
                <a:latin typeface="Garamond"/>
                <a:ea typeface="+mn-lt"/>
                <a:cs typeface="+mn-lt"/>
              </a:rPr>
              <a:t>Red</a:t>
            </a:r>
            <a:r>
              <a:rPr lang="en-US">
                <a:solidFill>
                  <a:srgbClr val="FFFFFF"/>
                </a:solidFill>
                <a:latin typeface="Garamond"/>
                <a:ea typeface="+mn-lt"/>
                <a:cs typeface="+mn-lt"/>
              </a:rPr>
              <a:t> </a:t>
            </a:r>
            <a:r>
              <a:rPr lang="en-US">
                <a:latin typeface="Garamond"/>
                <a:ea typeface="+mn-lt"/>
                <a:cs typeface="+mn-lt"/>
              </a:rPr>
              <a:t>is severe distress – do a box breath or direct nurse to contact nurse supervisor.</a:t>
            </a:r>
            <a:br>
              <a:rPr lang="en-US">
                <a:latin typeface="Garamond"/>
                <a:ea typeface="+mn-lt"/>
                <a:cs typeface="+mn-lt"/>
              </a:rPr>
            </a:br>
            <a:endParaRPr lang="en-US">
              <a:latin typeface="Garamond"/>
              <a:cs typeface="Calibri"/>
            </a:endParaRPr>
          </a:p>
          <a:p>
            <a:pPr marL="1028700" lvl="1" indent="-342900"/>
            <a:r>
              <a:rPr lang="en-US">
                <a:solidFill>
                  <a:srgbClr val="FFFF00"/>
                </a:solidFill>
                <a:latin typeface="Garamond"/>
                <a:ea typeface="Arial Unicode MS"/>
                <a:cs typeface="Arial Unicode MS"/>
              </a:rPr>
              <a:t>Yellow </a:t>
            </a:r>
            <a:r>
              <a:rPr lang="en-US">
                <a:latin typeface="Garamond"/>
                <a:ea typeface="Arial Unicode MS"/>
                <a:cs typeface="Arial Unicode MS"/>
              </a:rPr>
              <a:t>is moderate distress –  inspirational quote or prompts to release stress in the body. "Unclench your jaw."</a:t>
            </a:r>
            <a:br>
              <a:rPr lang="en-US">
                <a:latin typeface="Garamond"/>
                <a:ea typeface="Arial Unicode MS"/>
                <a:cs typeface="Arial Unicode MS"/>
              </a:rPr>
            </a:br>
            <a:endParaRPr lang="en-US">
              <a:latin typeface="Garamond"/>
              <a:ea typeface="Arial Unicode MS"/>
              <a:cs typeface="Arial Unicode MS"/>
            </a:endParaRPr>
          </a:p>
          <a:p>
            <a:pPr marL="1028700" lvl="1" indent="-342900"/>
            <a:r>
              <a:rPr lang="en-US">
                <a:solidFill>
                  <a:srgbClr val="00B050"/>
                </a:solidFill>
                <a:latin typeface="Garamond"/>
                <a:ea typeface="+mn-lt"/>
                <a:cs typeface="+mn-lt"/>
              </a:rPr>
              <a:t>Green</a:t>
            </a:r>
            <a:r>
              <a:rPr lang="en-US">
                <a:latin typeface="Garamond"/>
                <a:ea typeface="+mn-lt"/>
                <a:cs typeface="+mn-lt"/>
              </a:rPr>
              <a:t> is minimal to no distress – encouraging quotes.</a:t>
            </a:r>
            <a:br>
              <a:rPr lang="en-US">
                <a:latin typeface="Garamond"/>
                <a:ea typeface="+mn-lt"/>
                <a:cs typeface="+mn-lt"/>
              </a:rPr>
            </a:br>
            <a:endParaRPr lang="en-US">
              <a:latin typeface="Garamond"/>
              <a:ea typeface="+mn-lt"/>
              <a:cs typeface="+mn-lt"/>
            </a:endParaRPr>
          </a:p>
          <a:p>
            <a:pPr marL="342900" indent="-342900"/>
            <a:r>
              <a:rPr lang="en-US">
                <a:latin typeface="Garamond"/>
                <a:ea typeface="+mn-lt"/>
                <a:cs typeface="+mn-lt"/>
              </a:rPr>
              <a:t>AI based and would require further development of algorithms.</a:t>
            </a:r>
            <a:endParaRPr lang="en-US">
              <a:latin typeface="Garamon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A68FFF-7FF6-46E8-8B2C-92BCF65AB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00" r="12500"/>
          <a:stretch/>
        </p:blipFill>
        <p:spPr>
          <a:xfrm>
            <a:off x="7918449" y="168275"/>
            <a:ext cx="3531759" cy="3531758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245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45CB-1DDB-8D43-95D3-6303874F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Nurses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4B198-9676-8A44-9490-890967467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5300" y="2941222"/>
            <a:ext cx="4314825" cy="2927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Garamond"/>
                <a:cs typeface="Calibri"/>
              </a:rPr>
              <a:t>Real time support – they send a text and get a response with an immediate action they can take.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48EDE-1E38-445D-A345-C3B5205E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76" y="312184"/>
            <a:ext cx="4283075" cy="6239901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6B642AA-94D0-472C-BF98-38362F57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01" y="888165"/>
            <a:ext cx="2489200" cy="43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0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03D5-352B-FD47-A778-261B6A79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468" y="763633"/>
            <a:ext cx="4314825" cy="2235711"/>
          </a:xfrm>
        </p:spPr>
        <p:txBody>
          <a:bodyPr/>
          <a:lstStyle/>
          <a:p>
            <a:r>
              <a:rPr lang="en-US"/>
              <a:t>For Hospitals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645D2-7506-5544-BEB3-26C7F0461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1468" y="3145074"/>
            <a:ext cx="4314825" cy="292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latin typeface="Garamond"/>
                <a:ea typeface="Arial Unicode MS"/>
                <a:cs typeface="Arial"/>
              </a:rPr>
              <a:t>Actionable metrics, down to the unit level &amp; the opportunity to intervene in the moment when there are high levels of distress.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latin typeface="Garamond"/>
                <a:ea typeface="Arial Unicode MS"/>
                <a:cs typeface="Arial"/>
              </a:rPr>
              <a:t>Tracking trends over time</a:t>
            </a:r>
            <a:endParaRPr lang="en-US" sz="2200">
              <a:latin typeface="Garamond"/>
              <a:cs typeface="Arial"/>
            </a:endParaRPr>
          </a:p>
        </p:txBody>
      </p:sp>
      <p:pic>
        <p:nvPicPr>
          <p:cNvPr id="3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85907E68-BF0C-42CA-B968-439C2CAE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8" t="19189" r="539" b="7297"/>
          <a:stretch/>
        </p:blipFill>
        <p:spPr>
          <a:xfrm>
            <a:off x="313764" y="2055158"/>
            <a:ext cx="5876117" cy="304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5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D14B-4D30-AC40-BBD8-EF9A7AB2D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64849"/>
            <a:ext cx="7626795" cy="1625972"/>
          </a:xfrm>
        </p:spPr>
        <p:txBody>
          <a:bodyPr>
            <a:normAutofit/>
          </a:bodyPr>
          <a:lstStyle/>
          <a:p>
            <a:r>
              <a:rPr lang="en-US" sz="4400"/>
              <a:t>Implementation Costs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34A6-E43A-E74E-8DD8-C50C66D68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348163"/>
            <a:ext cx="7626795" cy="34889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latin typeface="Garamond"/>
              <a:ea typeface="Arial Unicode MS"/>
              <a:cs typeface="Arial Unicode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Garamond"/>
                <a:ea typeface="Arial Unicode MS"/>
                <a:cs typeface="Arial Unicode MS"/>
              </a:rPr>
              <a:t>The hospital pays for a subscription to this text-based service to visualize stress hotspots real-time within the nursing staff.</a:t>
            </a:r>
            <a:endParaRPr lang="en-US" sz="2200">
              <a:latin typeface="Garamond"/>
              <a:ea typeface="Arial Unicode MS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Garamond"/>
                <a:ea typeface="Arial Unicode MS"/>
                <a:cs typeface="Arial Unicode MS"/>
              </a:rPr>
              <a:t>The development of a text-based service through a service such as Salesforce would be relatively inexpensive. Further research would be required to determine the financial specifics. </a:t>
            </a:r>
            <a:endParaRPr lang="en-US" sz="2200">
              <a:latin typeface="Garamond"/>
              <a:ea typeface="Arial Unicode MS"/>
              <a:cs typeface="Arial"/>
            </a:endParaRPr>
          </a:p>
          <a:p>
            <a:endParaRPr lang="en-US">
              <a:latin typeface="Gill Sans Nova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3200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E26D0399CD4B4D88BC89F0DAD28B4A" ma:contentTypeVersion="11" ma:contentTypeDescription="Create a new document." ma:contentTypeScope="" ma:versionID="3daacd11393e1a40f56c61d2d602c2a7">
  <xsd:schema xmlns:xsd="http://www.w3.org/2001/XMLSchema" xmlns:xs="http://www.w3.org/2001/XMLSchema" xmlns:p="http://schemas.microsoft.com/office/2006/metadata/properties" xmlns:ns2="d612b4a2-3949-4239-9cd6-ac0279e7e4a7" targetNamespace="http://schemas.microsoft.com/office/2006/metadata/properties" ma:root="true" ma:fieldsID="5fe3f5613874baa5fd1c31b637b4dc24" ns2:_="">
    <xsd:import namespace="d612b4a2-3949-4239-9cd6-ac0279e7e4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12b4a2-3949-4239-9cd6-ac0279e7e4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E1BB2A-F9D9-4FC2-A034-9827E7D1975D}">
  <ds:schemaRefs>
    <ds:schemaRef ds:uri="d612b4a2-3949-4239-9cd6-ac0279e7e4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F8394C-525E-43FB-98E4-98D31B5856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2C9179-B363-42FB-87A0-C8F661B479C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TropicVTI</vt:lpstr>
      <vt:lpstr>Office Theme</vt:lpstr>
      <vt:lpstr>PowerPoint Presentation</vt:lpstr>
      <vt:lpstr>PowerPoint Presentation</vt:lpstr>
      <vt:lpstr>… that time I almost quit.</vt:lpstr>
      <vt:lpstr>Problem Articulation</vt:lpstr>
      <vt:lpstr>Are there any current solutions?</vt:lpstr>
      <vt:lpstr>Our Solution</vt:lpstr>
      <vt:lpstr>For Nurses</vt:lpstr>
      <vt:lpstr>For Hospitals</vt:lpstr>
      <vt:lpstr>Implementation Costs</vt:lpstr>
      <vt:lpstr>Scalability</vt:lpstr>
      <vt:lpstr>In Closing</vt:lpstr>
      <vt:lpstr>PowerPoint Presentation</vt:lpstr>
      <vt:lpstr>How Does This Help the Hospital?</vt:lpstr>
      <vt:lpstr>Why Would Nurses Use This?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2021-11-06T17:29:22Z</dcterms:created>
  <dcterms:modified xsi:type="dcterms:W3CDTF">2021-11-07T16:01:15Z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0x01010069E26D0399CD4B4D88BC89F0DAD28B4A</vt:lpwstr>
  </property>
</Properties>
</file>